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comments/comment1.xml" ContentType="application/vnd.openxmlformats-officedocument.presentationml.comments+xml"/>
  <Override PartName="/ppt/comments/comment2.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handoutMasterIdLst>
    <p:handoutMasterId r:id="rId7"/>
  </p:handoutMasterIdLst>
  <p:sldIdLst>
    <p:sldId id="256" r:id="rId2"/>
    <p:sldId id="257" r:id="rId3"/>
    <p:sldId id="258" r:id="rId4"/>
    <p:sldId id="259" r:id="rId5"/>
    <p:sldId id="260" r:id="rId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4" name="Author" initials="A" lastIdx="8" clrIdx="3"/>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53" autoAdjust="0"/>
    <p:restoredTop sz="94660"/>
  </p:normalViewPr>
  <p:slideViewPr>
    <p:cSldViewPr snapToGrid="0">
      <p:cViewPr varScale="1">
        <p:scale>
          <a:sx n="54" d="100"/>
          <a:sy n="54" d="100"/>
        </p:scale>
        <p:origin x="643"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handoutMaster" Target="handoutMasters/handout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comments/comment1.xml><?xml version="1.0" encoding="utf-8"?>
<p:cmLst xmlns:a="http://schemas.openxmlformats.org/drawingml/2006/main" xmlns:r="http://schemas.openxmlformats.org/officeDocument/2006/relationships" xmlns:p="http://schemas.openxmlformats.org/presentationml/2006/main">
  <p:cm authorId="4" dt="2018-10-31T16:55:35.560" idx="6">
    <p:pos x="10" y="10"/>
    <p:text>Insert the theatre company logo on all slides</p:text>
    <p:extLst>
      <p:ext uri="{C676402C-5697-4E1C-873F-D02D1690AC5C}">
        <p15:threadingInfo xmlns:p15="http://schemas.microsoft.com/office/powerpoint/2012/main" timeZoneBias="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4" dt="2018-10-31T16:56:10.120" idx="8">
    <p:pos x="10" y="10"/>
    <p:text>Search the internet to find examples of vocal and dance warm-ups</p:text>
    <p:extLst>
      <p:ext uri="{C676402C-5697-4E1C-873F-D02D1690AC5C}">
        <p15:threadingInfo xmlns:p15="http://schemas.microsoft.com/office/powerpoint/2012/main" timeZoneBias="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B8897C3-CEFA-4C06-8BC8-7CE857358EBD}" type="datetimeFigureOut">
              <a:rPr lang="en-GB" smtClean="0"/>
              <a:t>11/01/2019</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12F4325-150A-441F-92B8-1A89871D3C67}" type="slidenum">
              <a:rPr lang="en-GB" smtClean="0"/>
              <a:t>‹#›</a:t>
            </a:fld>
            <a:endParaRPr lang="en-GB"/>
          </a:p>
        </p:txBody>
      </p:sp>
    </p:spTree>
    <p:extLst>
      <p:ext uri="{BB962C8B-B14F-4D97-AF65-F5344CB8AC3E}">
        <p14:creationId xmlns:p14="http://schemas.microsoft.com/office/powerpoint/2010/main" val="404705439"/>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868217EB-685A-420D-BA7F-72D8DA5CB08C}" type="datetimeFigureOut">
              <a:rPr lang="en-GB" smtClean="0"/>
              <a:t>11/01/2019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88BC622-9B08-4F91-A3CD-51D739EAEE4D}" type="slidenum">
              <a:rPr lang="en-GB" smtClean="0"/>
              <a:t>‹#›</a:t>
            </a:fld>
            <a:endParaRPr lang="en-GB"/>
          </a:p>
        </p:txBody>
      </p:sp>
    </p:spTree>
    <p:extLst>
      <p:ext uri="{BB962C8B-B14F-4D97-AF65-F5344CB8AC3E}">
        <p14:creationId xmlns:p14="http://schemas.microsoft.com/office/powerpoint/2010/main" val="20009289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868217EB-685A-420D-BA7F-72D8DA5CB08C}" type="datetimeFigureOut">
              <a:rPr lang="en-GB" smtClean="0"/>
              <a:t>11/01/2019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88BC622-9B08-4F91-A3CD-51D739EAEE4D}" type="slidenum">
              <a:rPr lang="en-GB" smtClean="0"/>
              <a:t>‹#›</a:t>
            </a:fld>
            <a:endParaRPr lang="en-GB"/>
          </a:p>
        </p:txBody>
      </p:sp>
    </p:spTree>
    <p:extLst>
      <p:ext uri="{BB962C8B-B14F-4D97-AF65-F5344CB8AC3E}">
        <p14:creationId xmlns:p14="http://schemas.microsoft.com/office/powerpoint/2010/main" val="34007197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4" name="Date Placeholder 3"/>
          <p:cNvSpPr>
            <a:spLocks noGrp="1"/>
          </p:cNvSpPr>
          <p:nvPr>
            <p:ph type="dt" sz="half" idx="10"/>
          </p:nvPr>
        </p:nvSpPr>
        <p:spPr/>
        <p:txBody>
          <a:bodyPr/>
          <a:lstStyle/>
          <a:p>
            <a:fld id="{868217EB-685A-420D-BA7F-72D8DA5CB08C}" type="datetimeFigureOut">
              <a:rPr lang="en-GB" smtClean="0"/>
              <a:t>11/01/2019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88BC622-9B08-4F91-A3CD-51D739EAEE4D}" type="slidenum">
              <a:rPr lang="en-GB" smtClean="0"/>
              <a:t>‹#›</a:t>
            </a:fld>
            <a:endParaRPr lang="en-GB"/>
          </a:p>
        </p:txBody>
      </p:sp>
    </p:spTree>
    <p:extLst>
      <p:ext uri="{BB962C8B-B14F-4D97-AF65-F5344CB8AC3E}">
        <p14:creationId xmlns:p14="http://schemas.microsoft.com/office/powerpoint/2010/main" val="35450000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smtClean="0"/>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smtClean="0"/>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4" name="Date Placeholder 3"/>
          <p:cNvSpPr>
            <a:spLocks noGrp="1"/>
          </p:cNvSpPr>
          <p:nvPr>
            <p:ph type="dt" sz="half" idx="10"/>
          </p:nvPr>
        </p:nvSpPr>
        <p:spPr/>
        <p:txBody>
          <a:bodyPr/>
          <a:lstStyle/>
          <a:p>
            <a:fld id="{868217EB-685A-420D-BA7F-72D8DA5CB08C}" type="datetimeFigureOut">
              <a:rPr lang="en-GB" smtClean="0"/>
              <a:t>11/01/2019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88BC622-9B08-4F91-A3CD-51D739EAEE4D}" type="slidenum">
              <a:rPr lang="en-GB" smtClean="0"/>
              <a:t>‹#›</a:t>
            </a:fld>
            <a:endParaRPr lang="en-GB"/>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37665549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868217EB-685A-420D-BA7F-72D8DA5CB08C}" type="datetimeFigureOut">
              <a:rPr lang="en-GB" smtClean="0"/>
              <a:t>11/01/2019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88BC622-9B08-4F91-A3CD-51D739EAEE4D}" type="slidenum">
              <a:rPr lang="en-GB" smtClean="0"/>
              <a:t>‹#›</a:t>
            </a:fld>
            <a:endParaRPr lang="en-GB"/>
          </a:p>
        </p:txBody>
      </p:sp>
    </p:spTree>
    <p:extLst>
      <p:ext uri="{BB962C8B-B14F-4D97-AF65-F5344CB8AC3E}">
        <p14:creationId xmlns:p14="http://schemas.microsoft.com/office/powerpoint/2010/main" val="31988622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868217EB-685A-420D-BA7F-72D8DA5CB08C}" type="datetimeFigureOut">
              <a:rPr lang="en-GB" smtClean="0"/>
              <a:t>11/01/2019</a:t>
            </a:fld>
            <a:endParaRPr lang="en-GB"/>
          </a:p>
        </p:txBody>
      </p:sp>
      <p:sp>
        <p:nvSpPr>
          <p:cNvPr id="4"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88BC622-9B08-4F91-A3CD-51D739EAEE4D}" type="slidenum">
              <a:rPr lang="en-GB" smtClean="0"/>
              <a:t>‹#›</a:t>
            </a:fld>
            <a:endParaRPr lang="en-GB"/>
          </a:p>
        </p:txBody>
      </p:sp>
    </p:spTree>
    <p:extLst>
      <p:ext uri="{BB962C8B-B14F-4D97-AF65-F5344CB8AC3E}">
        <p14:creationId xmlns:p14="http://schemas.microsoft.com/office/powerpoint/2010/main" val="37278323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868217EB-685A-420D-BA7F-72D8DA5CB08C}" type="datetimeFigureOut">
              <a:rPr lang="en-GB" smtClean="0"/>
              <a:t>11/01/2019</a:t>
            </a:fld>
            <a:endParaRPr lang="en-GB"/>
          </a:p>
        </p:txBody>
      </p:sp>
      <p:sp>
        <p:nvSpPr>
          <p:cNvPr id="4"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88BC622-9B08-4F91-A3CD-51D739EAEE4D}" type="slidenum">
              <a:rPr lang="en-GB" smtClean="0"/>
              <a:t>‹#›</a:t>
            </a:fld>
            <a:endParaRPr lang="en-GB"/>
          </a:p>
        </p:txBody>
      </p:sp>
    </p:spTree>
    <p:extLst>
      <p:ext uri="{BB962C8B-B14F-4D97-AF65-F5344CB8AC3E}">
        <p14:creationId xmlns:p14="http://schemas.microsoft.com/office/powerpoint/2010/main" val="31704056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68217EB-685A-420D-BA7F-72D8DA5CB08C}" type="datetimeFigureOut">
              <a:rPr lang="en-GB" smtClean="0"/>
              <a:t>11/01/2019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88BC622-9B08-4F91-A3CD-51D739EAEE4D}" type="slidenum">
              <a:rPr lang="en-GB" smtClean="0"/>
              <a:t>‹#›</a:t>
            </a:fld>
            <a:endParaRPr lang="en-GB"/>
          </a:p>
        </p:txBody>
      </p:sp>
    </p:spTree>
    <p:extLst>
      <p:ext uri="{BB962C8B-B14F-4D97-AF65-F5344CB8AC3E}">
        <p14:creationId xmlns:p14="http://schemas.microsoft.com/office/powerpoint/2010/main" val="28158277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68217EB-685A-420D-BA7F-72D8DA5CB08C}" type="datetimeFigureOut">
              <a:rPr lang="en-GB" smtClean="0"/>
              <a:t>11/01/2019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88BC622-9B08-4F91-A3CD-51D739EAEE4D}" type="slidenum">
              <a:rPr lang="en-GB" smtClean="0"/>
              <a:t>‹#›</a:t>
            </a:fld>
            <a:endParaRPr lang="en-GB"/>
          </a:p>
        </p:txBody>
      </p:sp>
    </p:spTree>
    <p:extLst>
      <p:ext uri="{BB962C8B-B14F-4D97-AF65-F5344CB8AC3E}">
        <p14:creationId xmlns:p14="http://schemas.microsoft.com/office/powerpoint/2010/main" val="15113909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p>
            <a:fld id="{868217EB-685A-420D-BA7F-72D8DA5CB08C}" type="datetimeFigureOut">
              <a:rPr lang="en-GB" smtClean="0"/>
              <a:t>11/01/2019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88BC622-9B08-4F91-A3CD-51D739EAEE4D}" type="slidenum">
              <a:rPr lang="en-GB" smtClean="0"/>
              <a:t>‹#›</a:t>
            </a:fld>
            <a:endParaRPr lang="en-GB"/>
          </a:p>
        </p:txBody>
      </p:sp>
    </p:spTree>
    <p:extLst>
      <p:ext uri="{BB962C8B-B14F-4D97-AF65-F5344CB8AC3E}">
        <p14:creationId xmlns:p14="http://schemas.microsoft.com/office/powerpoint/2010/main" val="2723115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868217EB-685A-420D-BA7F-72D8DA5CB08C}" type="datetimeFigureOut">
              <a:rPr lang="en-GB" smtClean="0"/>
              <a:t>11/01/2019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88BC622-9B08-4F91-A3CD-51D739EAEE4D}" type="slidenum">
              <a:rPr lang="en-GB" smtClean="0"/>
              <a:t>‹#›</a:t>
            </a:fld>
            <a:endParaRPr lang="en-GB"/>
          </a:p>
        </p:txBody>
      </p:sp>
    </p:spTree>
    <p:extLst>
      <p:ext uri="{BB962C8B-B14F-4D97-AF65-F5344CB8AC3E}">
        <p14:creationId xmlns:p14="http://schemas.microsoft.com/office/powerpoint/2010/main" val="33499192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868217EB-685A-420D-BA7F-72D8DA5CB08C}" type="datetimeFigureOut">
              <a:rPr lang="en-GB" smtClean="0"/>
              <a:t>11/01/2019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88BC622-9B08-4F91-A3CD-51D739EAEE4D}" type="slidenum">
              <a:rPr lang="en-GB" smtClean="0"/>
              <a:t>‹#›</a:t>
            </a:fld>
            <a:endParaRPr lang="en-GB"/>
          </a:p>
        </p:txBody>
      </p:sp>
    </p:spTree>
    <p:extLst>
      <p:ext uri="{BB962C8B-B14F-4D97-AF65-F5344CB8AC3E}">
        <p14:creationId xmlns:p14="http://schemas.microsoft.com/office/powerpoint/2010/main" val="20235781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68217EB-685A-420D-BA7F-72D8DA5CB08C}" type="datetimeFigureOut">
              <a:rPr lang="en-GB" smtClean="0"/>
              <a:t>11/01/2019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88BC622-9B08-4F91-A3CD-51D739EAEE4D}" type="slidenum">
              <a:rPr lang="en-GB" smtClean="0"/>
              <a:t>‹#›</a:t>
            </a:fld>
            <a:endParaRPr lang="en-GB"/>
          </a:p>
        </p:txBody>
      </p:sp>
    </p:spTree>
    <p:extLst>
      <p:ext uri="{BB962C8B-B14F-4D97-AF65-F5344CB8AC3E}">
        <p14:creationId xmlns:p14="http://schemas.microsoft.com/office/powerpoint/2010/main" val="37556635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868217EB-685A-420D-BA7F-72D8DA5CB08C}" type="datetimeFigureOut">
              <a:rPr lang="en-GB" smtClean="0"/>
              <a:t>11/01/2019</a:t>
            </a:fld>
            <a:endParaRPr lang="en-GB"/>
          </a:p>
        </p:txBody>
      </p:sp>
      <p:sp>
        <p:nvSpPr>
          <p:cNvPr id="5" name="Footer Placeholder 3"/>
          <p:cNvSpPr>
            <a:spLocks noGrp="1"/>
          </p:cNvSpPr>
          <p:nvPr>
            <p:ph type="ftr" sz="quarter" idx="11"/>
          </p:nvPr>
        </p:nvSpPr>
        <p:spPr/>
        <p:txBody>
          <a:bodyPr/>
          <a:lstStyle/>
          <a:p>
            <a:endParaRPr lang="en-GB"/>
          </a:p>
        </p:txBody>
      </p:sp>
      <p:sp>
        <p:nvSpPr>
          <p:cNvPr id="6" name="Slide Number Placeholder 4"/>
          <p:cNvSpPr>
            <a:spLocks noGrp="1"/>
          </p:cNvSpPr>
          <p:nvPr>
            <p:ph type="sldNum" sz="quarter" idx="12"/>
          </p:nvPr>
        </p:nvSpPr>
        <p:spPr/>
        <p:txBody>
          <a:bodyPr/>
          <a:lstStyle/>
          <a:p>
            <a:fld id="{188BC622-9B08-4F91-A3CD-51D739EAEE4D}" type="slidenum">
              <a:rPr lang="en-GB" smtClean="0"/>
              <a:t>‹#›</a:t>
            </a:fld>
            <a:endParaRPr lang="en-GB"/>
          </a:p>
        </p:txBody>
      </p:sp>
    </p:spTree>
    <p:extLst>
      <p:ext uri="{BB962C8B-B14F-4D97-AF65-F5344CB8AC3E}">
        <p14:creationId xmlns:p14="http://schemas.microsoft.com/office/powerpoint/2010/main" val="27698767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868217EB-685A-420D-BA7F-72D8DA5CB08C}" type="datetimeFigureOut">
              <a:rPr lang="en-GB" smtClean="0"/>
              <a:t>11/01/2019</a:t>
            </a:fld>
            <a:endParaRPr lang="en-GB"/>
          </a:p>
        </p:txBody>
      </p:sp>
      <p:sp>
        <p:nvSpPr>
          <p:cNvPr id="5" name="Footer Placeholder 2"/>
          <p:cNvSpPr>
            <a:spLocks noGrp="1"/>
          </p:cNvSpPr>
          <p:nvPr>
            <p:ph type="ftr" sz="quarter" idx="11"/>
          </p:nvPr>
        </p:nvSpPr>
        <p:spPr/>
        <p:txBody>
          <a:bodyPr/>
          <a:lstStyle/>
          <a:p>
            <a:endParaRPr lang="en-GB"/>
          </a:p>
        </p:txBody>
      </p:sp>
      <p:sp>
        <p:nvSpPr>
          <p:cNvPr id="6" name="Slide Number Placeholder 3"/>
          <p:cNvSpPr>
            <a:spLocks noGrp="1"/>
          </p:cNvSpPr>
          <p:nvPr>
            <p:ph type="sldNum" sz="quarter" idx="12"/>
          </p:nvPr>
        </p:nvSpPr>
        <p:spPr/>
        <p:txBody>
          <a:bodyPr/>
          <a:lstStyle/>
          <a:p>
            <a:fld id="{188BC622-9B08-4F91-A3CD-51D739EAEE4D}" type="slidenum">
              <a:rPr lang="en-GB" smtClean="0"/>
              <a:t>‹#›</a:t>
            </a:fld>
            <a:endParaRPr lang="en-GB"/>
          </a:p>
        </p:txBody>
      </p:sp>
    </p:spTree>
    <p:extLst>
      <p:ext uri="{BB962C8B-B14F-4D97-AF65-F5344CB8AC3E}">
        <p14:creationId xmlns:p14="http://schemas.microsoft.com/office/powerpoint/2010/main" val="2942142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7" name="Date Placeholder 4"/>
          <p:cNvSpPr>
            <a:spLocks noGrp="1"/>
          </p:cNvSpPr>
          <p:nvPr>
            <p:ph type="dt" sz="half" idx="10"/>
          </p:nvPr>
        </p:nvSpPr>
        <p:spPr/>
        <p:txBody>
          <a:bodyPr/>
          <a:lstStyle/>
          <a:p>
            <a:fld id="{868217EB-685A-420D-BA7F-72D8DA5CB08C}" type="datetimeFigureOut">
              <a:rPr lang="en-GB" smtClean="0"/>
              <a:t>11/01/2019</a:t>
            </a:fld>
            <a:endParaRPr lang="en-GB"/>
          </a:p>
        </p:txBody>
      </p:sp>
      <p:sp>
        <p:nvSpPr>
          <p:cNvPr id="5" name="Footer Placeholder 5"/>
          <p:cNvSpPr>
            <a:spLocks noGrp="1"/>
          </p:cNvSpPr>
          <p:nvPr>
            <p:ph type="ftr" sz="quarter" idx="11"/>
          </p:nvPr>
        </p:nvSpPr>
        <p:spPr/>
        <p:txBody>
          <a:bodyPr/>
          <a:lstStyle/>
          <a:p>
            <a:endParaRPr lang="en-GB"/>
          </a:p>
        </p:txBody>
      </p:sp>
      <p:sp>
        <p:nvSpPr>
          <p:cNvPr id="6" name="Slide Number Placeholder 6"/>
          <p:cNvSpPr>
            <a:spLocks noGrp="1"/>
          </p:cNvSpPr>
          <p:nvPr>
            <p:ph type="sldNum" sz="quarter" idx="12"/>
          </p:nvPr>
        </p:nvSpPr>
        <p:spPr/>
        <p:txBody>
          <a:bodyPr/>
          <a:lstStyle/>
          <a:p>
            <a:fld id="{188BC622-9B08-4F91-A3CD-51D739EAEE4D}" type="slidenum">
              <a:rPr lang="en-GB" smtClean="0"/>
              <a:t>‹#›</a:t>
            </a:fld>
            <a:endParaRPr lang="en-GB"/>
          </a:p>
        </p:txBody>
      </p:sp>
    </p:spTree>
    <p:extLst>
      <p:ext uri="{BB962C8B-B14F-4D97-AF65-F5344CB8AC3E}">
        <p14:creationId xmlns:p14="http://schemas.microsoft.com/office/powerpoint/2010/main" val="1238992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868217EB-685A-420D-BA7F-72D8DA5CB08C}" type="datetimeFigureOut">
              <a:rPr lang="en-GB" smtClean="0"/>
              <a:t>11/01/2019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88BC622-9B08-4F91-A3CD-51D739EAEE4D}" type="slidenum">
              <a:rPr lang="en-GB" smtClean="0"/>
              <a:t>‹#›</a:t>
            </a:fld>
            <a:endParaRPr lang="en-GB"/>
          </a:p>
        </p:txBody>
      </p:sp>
    </p:spTree>
    <p:extLst>
      <p:ext uri="{BB962C8B-B14F-4D97-AF65-F5344CB8AC3E}">
        <p14:creationId xmlns:p14="http://schemas.microsoft.com/office/powerpoint/2010/main" val="18745692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cstate="print">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cstate="print">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cstate="print">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cstate="print">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868217EB-685A-420D-BA7F-72D8DA5CB08C}" type="datetimeFigureOut">
              <a:rPr lang="en-GB" smtClean="0"/>
              <a:t>11/01/2019</a:t>
            </a:fld>
            <a:endParaRPr lang="en-GB"/>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GB"/>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188BC622-9B08-4F91-A3CD-51D739EAEE4D}" type="slidenum">
              <a:rPr lang="en-GB" smtClean="0"/>
              <a:t>‹#›</a:t>
            </a:fld>
            <a:endParaRPr lang="en-GB"/>
          </a:p>
        </p:txBody>
      </p:sp>
    </p:spTree>
    <p:extLst>
      <p:ext uri="{BB962C8B-B14F-4D97-AF65-F5344CB8AC3E}">
        <p14:creationId xmlns:p14="http://schemas.microsoft.com/office/powerpoint/2010/main" val="4045546756"/>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comments" Target="../comments/comment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29994" y="1447800"/>
            <a:ext cx="10691446" cy="3329581"/>
          </a:xfrm>
        </p:spPr>
        <p:txBody>
          <a:bodyPr/>
          <a:lstStyle/>
          <a:p>
            <a:pPr algn="ctr"/>
            <a:r>
              <a:rPr lang="en-GB" dirty="0"/>
              <a:t>Billy, </a:t>
            </a:r>
            <a:r>
              <a:rPr lang="en-GB" dirty="0" smtClean="0"/>
              <a:t>Where’s Your Bridie? </a:t>
            </a:r>
            <a:endParaRPr lang="en-GB" dirty="0"/>
          </a:p>
        </p:txBody>
      </p:sp>
      <p:sp>
        <p:nvSpPr>
          <p:cNvPr id="3" name="Subtitle 2"/>
          <p:cNvSpPr>
            <a:spLocks noGrp="1"/>
          </p:cNvSpPr>
          <p:nvPr>
            <p:ph type="subTitle" idx="1"/>
          </p:nvPr>
        </p:nvSpPr>
        <p:spPr/>
        <p:txBody>
          <a:bodyPr/>
          <a:lstStyle/>
          <a:p>
            <a:r>
              <a:rPr lang="en-GB" dirty="0" smtClean="0"/>
              <a:t>Director’s Notes</a:t>
            </a:r>
            <a:endParaRPr lang="en-GB" dirty="0"/>
          </a:p>
        </p:txBody>
      </p:sp>
    </p:spTree>
    <p:extLst>
      <p:ext uri="{BB962C8B-B14F-4D97-AF65-F5344CB8AC3E}">
        <p14:creationId xmlns:p14="http://schemas.microsoft.com/office/powerpoint/2010/main" val="282246779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VOCAL AND </a:t>
            </a:r>
            <a:r>
              <a:rPr lang="en-GB" dirty="0" smtClean="0"/>
              <a:t>DANCE </a:t>
            </a:r>
            <a:r>
              <a:rPr lang="en-GB" dirty="0"/>
              <a:t>WARM-UPS</a:t>
            </a:r>
          </a:p>
        </p:txBody>
      </p:sp>
      <p:sp>
        <p:nvSpPr>
          <p:cNvPr id="4" name="Content Placeholder 3"/>
          <p:cNvSpPr>
            <a:spLocks noGrp="1"/>
          </p:cNvSpPr>
          <p:nvPr>
            <p:ph sz="half" idx="1"/>
          </p:nvPr>
        </p:nvSpPr>
        <p:spPr/>
        <p:txBody>
          <a:bodyPr/>
          <a:lstStyle/>
          <a:p>
            <a:pPr marL="0" indent="0">
              <a:buNone/>
            </a:pPr>
            <a:endParaRPr lang="en-GB" dirty="0"/>
          </a:p>
        </p:txBody>
      </p:sp>
      <p:sp>
        <p:nvSpPr>
          <p:cNvPr id="5" name="Content Placeholder 4"/>
          <p:cNvSpPr>
            <a:spLocks noGrp="1"/>
          </p:cNvSpPr>
          <p:nvPr>
            <p:ph sz="half" idx="2"/>
          </p:nvPr>
        </p:nvSpPr>
        <p:spPr/>
        <p:txBody>
          <a:bodyPr/>
          <a:lstStyle/>
          <a:p>
            <a:pPr marL="0" indent="0">
              <a:buNone/>
            </a:pPr>
            <a:endParaRPr lang="en-GB" dirty="0"/>
          </a:p>
        </p:txBody>
      </p:sp>
    </p:spTree>
    <p:extLst>
      <p:ext uri="{BB962C8B-B14F-4D97-AF65-F5344CB8AC3E}">
        <p14:creationId xmlns:p14="http://schemas.microsoft.com/office/powerpoint/2010/main" val="41969855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Costumes</a:t>
            </a:r>
            <a:endParaRPr lang="en-GB" dirty="0"/>
          </a:p>
        </p:txBody>
      </p:sp>
      <p:sp>
        <p:nvSpPr>
          <p:cNvPr id="3" name="Content Placeholder 2"/>
          <p:cNvSpPr>
            <a:spLocks noGrp="1"/>
          </p:cNvSpPr>
          <p:nvPr>
            <p:ph idx="1"/>
          </p:nvPr>
        </p:nvSpPr>
        <p:spPr/>
        <p:txBody>
          <a:bodyPr/>
          <a:lstStyle/>
          <a:p>
            <a:r>
              <a:rPr lang="en-GB" dirty="0"/>
              <a:t>Always treat your costumes with care and respect. </a:t>
            </a:r>
            <a:r>
              <a:rPr lang="en-GB" dirty="0" smtClean="0"/>
              <a:t>Put them on </a:t>
            </a:r>
            <a:r>
              <a:rPr lang="en-GB" dirty="0"/>
              <a:t>hangers when not in use. Do not leave them in a heap on a chair or on the floor.</a:t>
            </a:r>
          </a:p>
          <a:p>
            <a:r>
              <a:rPr lang="en-GB" dirty="0"/>
              <a:t>Children should have each costume on a separate hanger which should be named.</a:t>
            </a:r>
          </a:p>
          <a:p>
            <a:r>
              <a:rPr lang="en-GB" dirty="0"/>
              <a:t>With the exception of an emergency evacuation, never leave the theatre in costume or wearing stage make up.</a:t>
            </a:r>
          </a:p>
          <a:p>
            <a:r>
              <a:rPr lang="en-GB" dirty="0"/>
              <a:t>Cast should not go front of house </a:t>
            </a:r>
            <a:r>
              <a:rPr lang="en-GB" dirty="0" smtClean="0"/>
              <a:t>wearing </a:t>
            </a:r>
            <a:r>
              <a:rPr lang="en-GB" dirty="0"/>
              <a:t>make up or </a:t>
            </a:r>
            <a:r>
              <a:rPr lang="en-GB" dirty="0" smtClean="0"/>
              <a:t>costumes.</a:t>
            </a:r>
            <a:endParaRPr lang="en-GB" dirty="0"/>
          </a:p>
          <a:p>
            <a:r>
              <a:rPr lang="en-GB" dirty="0"/>
              <a:t>Any questions regarding costumes should be directed to Morag Arthur (Wardrobe Manager).</a:t>
            </a:r>
          </a:p>
          <a:p>
            <a:endParaRPr lang="en-GB" dirty="0"/>
          </a:p>
        </p:txBody>
      </p:sp>
    </p:spTree>
    <p:extLst>
      <p:ext uri="{BB962C8B-B14F-4D97-AF65-F5344CB8AC3E}">
        <p14:creationId xmlns:p14="http://schemas.microsoft.com/office/powerpoint/2010/main" val="53133576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Props</a:t>
            </a:r>
            <a:endParaRPr lang="en-GB" dirty="0"/>
          </a:p>
        </p:txBody>
      </p:sp>
      <p:sp>
        <p:nvSpPr>
          <p:cNvPr id="3" name="Content Placeholder 2"/>
          <p:cNvSpPr>
            <a:spLocks noGrp="1"/>
          </p:cNvSpPr>
          <p:nvPr>
            <p:ph idx="1"/>
          </p:nvPr>
        </p:nvSpPr>
        <p:spPr/>
        <p:txBody>
          <a:bodyPr/>
          <a:lstStyle/>
          <a:p>
            <a:r>
              <a:rPr lang="en-GB" dirty="0" smtClean="0"/>
              <a:t>Collect </a:t>
            </a:r>
            <a:r>
              <a:rPr lang="en-GB" dirty="0"/>
              <a:t>your props from the props table when you come down to the stage, and return them immediately after exits. Props should not be removed from the stage area unless arranged with Sandra Robb (Assistant Stage Manager </a:t>
            </a:r>
            <a:r>
              <a:rPr lang="en-GB" dirty="0" smtClean="0"/>
              <a:t>— Props).</a:t>
            </a:r>
            <a:endParaRPr lang="en-GB" dirty="0"/>
          </a:p>
          <a:p>
            <a:r>
              <a:rPr lang="en-GB" dirty="0"/>
              <a:t>If there are personal props that you keep in your dressing room, please understand that it is your responsibility to make sure you bring them to the stage.</a:t>
            </a:r>
          </a:p>
          <a:p>
            <a:endParaRPr lang="en-GB" dirty="0"/>
          </a:p>
        </p:txBody>
      </p:sp>
    </p:spTree>
    <p:extLst>
      <p:ext uri="{BB962C8B-B14F-4D97-AF65-F5344CB8AC3E}">
        <p14:creationId xmlns:p14="http://schemas.microsoft.com/office/powerpoint/2010/main" val="26274551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Dressing Rooms</a:t>
            </a:r>
            <a:endParaRPr lang="en-GB" dirty="0"/>
          </a:p>
        </p:txBody>
      </p:sp>
      <p:sp>
        <p:nvSpPr>
          <p:cNvPr id="4" name="Content Placeholder 3"/>
          <p:cNvSpPr>
            <a:spLocks noGrp="1"/>
          </p:cNvSpPr>
          <p:nvPr>
            <p:ph idx="1"/>
          </p:nvPr>
        </p:nvSpPr>
        <p:spPr/>
        <p:txBody>
          <a:bodyPr/>
          <a:lstStyle/>
          <a:p>
            <a:r>
              <a:rPr lang="en-GB" dirty="0"/>
              <a:t>Dressing rooms must be kept as tidy as possible and left in the state </a:t>
            </a:r>
            <a:r>
              <a:rPr lang="en-GB" dirty="0" smtClean="0"/>
              <a:t>you found them in.</a:t>
            </a:r>
            <a:endParaRPr lang="en-GB" dirty="0"/>
          </a:p>
          <a:p>
            <a:r>
              <a:rPr lang="en-GB" dirty="0"/>
              <a:t>Further information regarding the rules for the children's dressing rooms will be issued separately by Karen </a:t>
            </a:r>
            <a:r>
              <a:rPr lang="en-GB" dirty="0" smtClean="0"/>
              <a:t>Latif (Club Secretary</a:t>
            </a:r>
            <a:r>
              <a:rPr lang="en-GB" dirty="0"/>
              <a:t>).</a:t>
            </a:r>
          </a:p>
          <a:p>
            <a:r>
              <a:rPr lang="en-GB" dirty="0"/>
              <a:t>There is </a:t>
            </a:r>
            <a:r>
              <a:rPr lang="en-GB" dirty="0" smtClean="0"/>
              <a:t>a strict no-smoking policy in </a:t>
            </a:r>
            <a:r>
              <a:rPr lang="en-GB" dirty="0"/>
              <a:t>the </a:t>
            </a:r>
            <a:r>
              <a:rPr lang="en-GB" dirty="0" smtClean="0"/>
              <a:t>theatre</a:t>
            </a:r>
            <a:r>
              <a:rPr lang="en-GB" dirty="0"/>
              <a:t>. </a:t>
            </a:r>
            <a:r>
              <a:rPr lang="en-GB" dirty="0" smtClean="0"/>
              <a:t>Candles and </a:t>
            </a:r>
            <a:r>
              <a:rPr lang="en-GB" dirty="0"/>
              <a:t>naked flames are </a:t>
            </a:r>
            <a:r>
              <a:rPr lang="en-GB" dirty="0" smtClean="0"/>
              <a:t>not permitted either.</a:t>
            </a:r>
            <a:endParaRPr lang="en-GB" dirty="0"/>
          </a:p>
          <a:p>
            <a:r>
              <a:rPr lang="en-GB" dirty="0"/>
              <a:t>No alcohol must be consumed before or during any performance.</a:t>
            </a:r>
          </a:p>
          <a:p>
            <a:r>
              <a:rPr lang="en-GB" dirty="0"/>
              <a:t>Check the relay system is turned on to allow you to hear cast calls and follow the run of the show. If there is a problem with the </a:t>
            </a:r>
            <a:r>
              <a:rPr lang="en-GB" dirty="0" smtClean="0"/>
              <a:t>relay system, </a:t>
            </a:r>
            <a:r>
              <a:rPr lang="en-GB" dirty="0"/>
              <a:t>please notify the Company Stage Manager as soon as possible.</a:t>
            </a:r>
          </a:p>
          <a:p>
            <a:endParaRPr lang="en-GB" dirty="0"/>
          </a:p>
        </p:txBody>
      </p:sp>
    </p:spTree>
    <p:extLst>
      <p:ext uri="{BB962C8B-B14F-4D97-AF65-F5344CB8AC3E}">
        <p14:creationId xmlns:p14="http://schemas.microsoft.com/office/powerpoint/2010/main" val="114996794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Template>
  <TotalTime>0</TotalTime>
  <Words>296</Words>
  <Application>Microsoft Office PowerPoint</Application>
  <PresentationFormat>Widescreen</PresentationFormat>
  <Paragraphs>18</Paragraphs>
  <Slides>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vt:lpstr>
      <vt:lpstr>Calibri</vt:lpstr>
      <vt:lpstr>Century Gothic</vt:lpstr>
      <vt:lpstr>Wingdings 3</vt:lpstr>
      <vt:lpstr>Ion</vt:lpstr>
      <vt:lpstr>Billy, Where’s Your Bridie? </vt:lpstr>
      <vt:lpstr>VOCAL AND DANCE WARM-UPS</vt:lpstr>
      <vt:lpstr>Costumes</vt:lpstr>
      <vt:lpstr>Props</vt:lpstr>
      <vt:lpstr>Dressing Rooms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2019-01-11T17:04:41Z</dcterms:created>
  <dcterms:modified xsi:type="dcterms:W3CDTF">2019-01-11T17:04:58Z</dcterms:modified>
</cp:coreProperties>
</file>