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comments/comment5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5" d="100"/>
          <a:sy n="125" d="100"/>
        </p:scale>
        <p:origin x="119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3-02T12:32:15.537" idx="1">
    <p:pos x="3971" y="2479"/>
    <p:text>Apply an appropriate slide design to all slides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3-02T12:19:21.965" idx="2">
    <p:pos x="2810" y="1039"/>
    <p:text>Research an 'icebreaker' game or task online that could be used to allow recruits to get to know each other.
Summarise the activity on this slide.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3-02T12:23:31.857" idx="3">
    <p:pos x="3988" y="1039"/>
    <p:text>Insert a speech bubble next to first 2 items and insert the text  - 'These will be allocated to you this morning along with your uniform fleece'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3-02T12:29:12.264" idx="4">
    <p:pos x="4966" y="323"/>
    <p:text>Add a suitable graphic on this slide</p:tex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3-17T12:26:51.837" idx="5">
    <p:pos x="3796" y="323"/>
    <p:text>Insert an appropriate graphic as a watermark on this slide only.
</p:tex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Taste the Best Food Festival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Events Staff Briefing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2504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Welcome!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Getting to know you!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8244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you need to know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Your shift times </a:t>
            </a:r>
          </a:p>
          <a:p>
            <a:r>
              <a:rPr lang="en-GB" sz="2800" dirty="0" smtClean="0"/>
              <a:t>Your employee number</a:t>
            </a:r>
          </a:p>
          <a:p>
            <a:pPr marL="0" indent="0">
              <a:buNone/>
            </a:pPr>
            <a:endParaRPr lang="en-GB" sz="2800" dirty="0" smtClean="0"/>
          </a:p>
          <a:p>
            <a:r>
              <a:rPr lang="en-GB" sz="2800" dirty="0" smtClean="0"/>
              <a:t>What you need to wear or bring with you:</a:t>
            </a:r>
          </a:p>
          <a:p>
            <a:pPr lvl="1"/>
            <a:r>
              <a:rPr lang="en-GB" sz="2400" dirty="0" smtClean="0"/>
              <a:t>Event fleece</a:t>
            </a:r>
          </a:p>
          <a:p>
            <a:pPr lvl="1"/>
            <a:r>
              <a:rPr lang="en-GB" sz="2400" dirty="0" smtClean="0"/>
              <a:t>Black trousers</a:t>
            </a:r>
          </a:p>
          <a:p>
            <a:pPr lvl="1"/>
            <a:r>
              <a:rPr lang="en-GB" sz="2400" dirty="0" smtClean="0"/>
              <a:t>Black comfortable shoes</a:t>
            </a:r>
          </a:p>
          <a:p>
            <a:pPr lvl="1"/>
            <a:r>
              <a:rPr lang="en-GB" sz="2400" dirty="0" smtClean="0"/>
              <a:t>Refillable water bottle and/or travel cup</a:t>
            </a:r>
          </a:p>
          <a:p>
            <a:pPr lvl="1"/>
            <a:r>
              <a:rPr lang="en-GB" sz="2400" dirty="0" smtClean="0"/>
              <a:t>Re-useable cutlery and lunchbox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508166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Key Message - Sustainability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A large part of our marketing for the event has focused on sustainability</a:t>
            </a:r>
          </a:p>
          <a:p>
            <a:r>
              <a:rPr lang="en-GB" sz="2800" dirty="0" smtClean="0"/>
              <a:t>We want to cause minimal negative impact on the environment, therefore, when ordering tickets visitors have been advised to bring re-useable cups and/or bottles, tubs and cutlery</a:t>
            </a:r>
          </a:p>
          <a:p>
            <a:r>
              <a:rPr lang="en-GB" sz="2800" dirty="0" smtClean="0"/>
              <a:t>Washing areas will be provided to allow</a:t>
            </a:r>
            <a:br>
              <a:rPr lang="en-GB" sz="2800" dirty="0" smtClean="0"/>
            </a:br>
            <a:r>
              <a:rPr lang="en-GB" sz="2800" dirty="0" smtClean="0"/>
              <a:t>re-use during the event</a:t>
            </a:r>
          </a:p>
        </p:txBody>
      </p:sp>
    </p:spTree>
    <p:extLst>
      <p:ext uri="{BB962C8B-B14F-4D97-AF65-F5344CB8AC3E}">
        <p14:creationId xmlns:p14="http://schemas.microsoft.com/office/powerpoint/2010/main" val="1380091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Recycling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While trying to minimise packaging, we appreciate some is often necessary</a:t>
            </a:r>
          </a:p>
          <a:p>
            <a:r>
              <a:rPr lang="en-GB" sz="2800" dirty="0" smtClean="0"/>
              <a:t>Exhibitors have been encouraged to only use recyclable packaging, where possible</a:t>
            </a:r>
          </a:p>
          <a:p>
            <a:r>
              <a:rPr lang="en-GB" sz="2800" dirty="0" smtClean="0"/>
              <a:t>Exhibitors, visitors and staff should make every effort to separate and recycle using the areas provided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57770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Safety First!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smtClean="0"/>
              <a:t>Fire and Evacuation Procedures</a:t>
            </a:r>
          </a:p>
          <a:p>
            <a:pPr lvl="1"/>
            <a:r>
              <a:rPr lang="en-GB" sz="2400" dirty="0" smtClean="0"/>
              <a:t>See your copy of the site plan for Emergency Muster Points</a:t>
            </a:r>
            <a:br>
              <a:rPr lang="en-GB" sz="2400" dirty="0" smtClean="0"/>
            </a:br>
            <a:endParaRPr lang="en-GB" sz="2400" dirty="0" smtClean="0"/>
          </a:p>
          <a:p>
            <a:r>
              <a:rPr lang="en-GB" sz="2800" dirty="0"/>
              <a:t>First Aid Procedures</a:t>
            </a:r>
          </a:p>
          <a:p>
            <a:pPr lvl="1"/>
            <a:r>
              <a:rPr lang="en-GB" sz="2400" dirty="0" smtClean="0"/>
              <a:t>First Aid facilities will be situated next to Emergency Muster Area B – at the Staff Only Area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98106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2E47337A4D2B54B9C7C64631CC5BC7D" ma:contentTypeVersion="2" ma:contentTypeDescription="Create a new document." ma:contentTypeScope="" ma:versionID="70fb88c35c002c44a071e958ebf5e09a">
  <xsd:schema xmlns:xsd="http://www.w3.org/2001/XMLSchema" xmlns:xs="http://www.w3.org/2001/XMLSchema" xmlns:p="http://schemas.microsoft.com/office/2006/metadata/properties" xmlns:ns2="86eb320f-ed1e-4dd8-a1b9-565b74727bfe" targetNamespace="http://schemas.microsoft.com/office/2006/metadata/properties" ma:root="true" ma:fieldsID="54c8d0382033ba9724623c0e3ce91b40" ns2:_="">
    <xsd:import namespace="86eb320f-ed1e-4dd8-a1b9-565b74727b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eb320f-ed1e-4dd8-a1b9-565b74727bf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D9C8A3D-607E-4110-8084-9B9C95A1B68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E199D0-52BC-47C8-B1FD-833B474EA8C7}">
  <ds:schemaRefs>
    <ds:schemaRef ds:uri="http://purl.org/dc/dcmitype/"/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86eb320f-ed1e-4dd8-a1b9-565b74727bfe"/>
  </ds:schemaRefs>
</ds:datastoreItem>
</file>

<file path=customXml/itemProps3.xml><?xml version="1.0" encoding="utf-8"?>
<ds:datastoreItem xmlns:ds="http://schemas.openxmlformats.org/officeDocument/2006/customXml" ds:itemID="{E1A60817-2683-48B9-AB3F-6A0D27BFD8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6eb320f-ed1e-4dd8-a1b9-565b74727b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</Words>
  <Application>Microsoft Office PowerPoint</Application>
  <PresentationFormat>On-screen Show (4:3)</PresentationFormat>
  <Paragraphs>27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Taste the Best Food Festival</vt:lpstr>
      <vt:lpstr>Welcome!</vt:lpstr>
      <vt:lpstr>What you need to know</vt:lpstr>
      <vt:lpstr>Key Message - Sustainability</vt:lpstr>
      <vt:lpstr>Recycling</vt:lpstr>
      <vt:lpstr>Safety First!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2019-09-19T12:39:20Z</dcterms:created>
  <dcterms:modified xsi:type="dcterms:W3CDTF">2019-09-25T13:17:11Z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0x01010032E47337A4D2B54B9C7C64631CC5BC7D</vt:lpwstr>
  </property>
</Properties>
</file>