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7592B7-EA76-4125-B35E-FE2A5F152D42}" v="1" dt="2022-01-06T10:46:27.8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10T11:16:06.059" idx="1">
    <p:pos x="4780" y="1663"/>
    <p:text>Please add the college logo to this slide</p:text>
    <p:extLst>
      <p:ext uri="{C676402C-5697-4E1C-873F-D02D1690AC5C}">
        <p15:threadingInfo xmlns:p15="http://schemas.microsoft.com/office/powerpoint/2012/main" timeZoneBias="-60"/>
      </p:ext>
    </p:extLst>
  </p:cm>
  <p:cm authorId="2" dt="2021-08-10T11:16:46.141" idx="2">
    <p:pos x="10" y="10"/>
    <p:text>Apply an appropriate slide design to the presentation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10T11:26:18.393" idx="3">
    <p:pos x="781" y="1178"/>
    <p:text>From the database choose 5 courses on offer at the college and present in a Smart Art graphic.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10T11:53:05.771" idx="4">
    <p:pos x="6765" y="2848"/>
    <p:text>Look online to find the hourly rates from April 2022 for National Mimimum Wage/National Living Wage by age group to update this slide.</p:text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827A3-CC1F-44D9-B9C4-52825F9D8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F29793-E0DC-42E0-AAC9-BC2726C00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71102-A40A-4668-9F4D-DB87F5325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A89DC-5F28-4941-BFF8-EC70A821A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2AF55-7DE4-459F-9E30-FC26F444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93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BA02E-E51B-4FD9-9386-6212775A0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2BB897-4D26-4EAA-A814-49DB0E598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73735-FEA5-47A4-BE4A-77EC3630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F3157-D0F4-4428-A244-DDA7CA52E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BF09-F771-4CD2-AAAA-2B5B77B2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52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B9830D-8271-47ED-A2D5-0E6C4F2E71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140107-DAD7-482A-AE12-CD6308456A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CDB5A-6251-4C73-9608-943B48B13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B30A2-76A3-4EFD-892B-1EA5A518B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62F2D-698D-46B3-8E03-7BB7C0820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42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430AF-A3FE-4C85-8676-07509D802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BF970-2A3F-44D7-813F-613D91101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AA1A3-453B-415B-A500-29A7B9359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FBF80-9CC6-4321-B7C8-EC8658182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AC47A-14E9-4843-87EB-88058E71D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97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72252-399B-4740-9BE7-F5637170A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BE057-6923-4BB7-BF4C-8C529F5D5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F32EA-A867-4692-A8BD-5858AAE5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D99BB-FD7C-4831-91B1-7E0813E34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2BD77-A0A6-4B9D-A09D-6D92E9D1A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9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B383A-891A-45EC-9F42-AC966C185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54555-A346-4164-BE49-DF57604FD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B919E-6034-457B-86D8-A4585DA1E3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1DDD-4961-47CE-8AF5-3360848DD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231EA-1808-453B-9C23-5F341288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FD625-DC73-44D5-B92B-156A3E226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1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C1BA-CBB6-4FD6-AC20-B455E0AA5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35366-2249-42F6-81A4-200423D85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0B261-C0EC-42BF-8D77-F12BC0C66A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582DF0-7BB8-4500-B8F9-88D90D269E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A7C068-A372-4E82-9EBE-6272C7AD6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207C79-CE20-446D-89D2-4E3E27D4F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8748E6-A368-48FF-961F-30CDF16E0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3B538D-7E82-4D97-8126-66213D254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56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6C14B-078E-40A5-A494-DDB8B400B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ADD6F8-311A-447E-A880-674DA082C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B060DE-02A4-419D-B776-FB6C8F25E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23922B-8D51-4468-9FEC-91E291DD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80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611374-BCA1-4ADA-A52E-B40042B0D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688226-D71E-476D-8E60-C969F5C6E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8C1D8-4B86-4361-82D9-2D2FCD330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175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00284-4987-43BA-8B11-9F89A3A98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7A75B-E80F-4158-8753-9FE490F55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136D3-0F8A-4CAD-8D95-698D5059A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2EC04-583A-4152-BB8F-C653C7975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269D93-0C22-4681-BF8A-EB13E660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1C957-D2EC-450F-A137-539B63473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447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D381-5C66-41AF-B8C0-F2BF7618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A19B4A-E00D-40C6-84CD-462EDFFECB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2AEF3-1955-4F5B-8889-079371EEA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219085-4787-46AE-B7DD-4B5E4683C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A98840-7D70-46AB-A717-0962AB851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02E94-2546-44A1-AC5D-9502A3069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681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1F7742-5F4B-4AAB-9C27-EF2D41310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4631F-1E9C-44A3-AE6F-2421FCC50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E4216-ACBA-4D27-A8F2-E914552C6C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DCCC-4E0E-4D69-B5C0-F5B833138A61}" type="datetimeFigureOut">
              <a:rPr lang="en-GB" smtClean="0"/>
              <a:t>06/01/2022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BD78F-C56B-4E71-B3B8-DC35B8A3C3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EFA7B-39E4-4A0B-8799-5D690CFFF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A4BC9-FD50-4284-B16B-4A5972515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7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008B0-368A-4161-9B04-137658D489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Open Day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3987AA-2378-4C83-9657-ADD5DFAA28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0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BD27C-783A-49AA-A3D2-F6DD73191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BBB93-DEC9-45A6-8CD6-ADB9CA57F7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for coming along to find out more about CCS!</a:t>
            </a:r>
          </a:p>
          <a:p>
            <a:endParaRPr lang="en-US" dirty="0"/>
          </a:p>
          <a:p>
            <a:r>
              <a:rPr lang="en-US" dirty="0"/>
              <a:t>This is your chance to find out a bit more about:</a:t>
            </a:r>
          </a:p>
          <a:p>
            <a:pPr lvl="1"/>
            <a:r>
              <a:rPr lang="en-US" dirty="0"/>
              <a:t>The range of courses we have on offer</a:t>
            </a:r>
          </a:p>
          <a:p>
            <a:pPr lvl="1"/>
            <a:r>
              <a:rPr lang="en-US" dirty="0"/>
              <a:t>What college life may be like</a:t>
            </a:r>
          </a:p>
          <a:p>
            <a:pPr lvl="1"/>
            <a:r>
              <a:rPr lang="en-US" dirty="0"/>
              <a:t>How college may prepare you for the future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115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0DF92-4A3D-4450-B369-EAADC1DD3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 a few of the courses we have to offer…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E3FB2D-3F5A-4298-9FBD-EB16903A28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1629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4AC50-8799-47A0-B27B-5670C4182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College Life Like?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7C54B-8613-4A05-A28F-646DDAE73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407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Some differences from high school you may notice: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You will find students come from a range of places/backgrounds - a great way to get to know new people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Your lecturers will allow you greater independence in your learning - helping to prepare you for the future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Most courses will allow you to fit in a part-time job - allowing you to earn money and develop your skills in a different way this could allow you to earn at least the National Minimum Wage/National Living Wage: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r>
              <a:rPr lang="en-US" dirty="0"/>
              <a:t>?? Per hour for under 18 year olds</a:t>
            </a:r>
          </a:p>
          <a:p>
            <a:pPr marL="914400" lvl="2" indent="0">
              <a:buNone/>
            </a:pPr>
            <a:r>
              <a:rPr lang="en-US" dirty="0"/>
              <a:t>?? Per hour for 18-20 year olds</a:t>
            </a:r>
          </a:p>
          <a:p>
            <a:pPr marL="914400" lvl="2" indent="0">
              <a:buNone/>
            </a:pPr>
            <a:r>
              <a:rPr lang="en-US" dirty="0"/>
              <a:t>?? Per hour for 21-22 year olds</a:t>
            </a:r>
          </a:p>
          <a:p>
            <a:pPr marL="914400" lvl="2" indent="0">
              <a:buNone/>
            </a:pPr>
            <a:r>
              <a:rPr lang="en-US" dirty="0"/>
              <a:t>?? Per hour for those aged 23 or above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128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82B9E-CEFD-4F26-BEBB-1A565201E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can CCS help me prepare for the future?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62615-3D34-4DB0-A976-F9179242E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completing a course you will have  a range of options for the future:</a:t>
            </a:r>
          </a:p>
          <a:p>
            <a:pPr lvl="1"/>
            <a:r>
              <a:rPr lang="en-US" dirty="0"/>
              <a:t>Completing one course may allow you to progress onto a higher level course</a:t>
            </a:r>
            <a:endParaRPr lang="en-GB" dirty="0"/>
          </a:p>
          <a:p>
            <a:pPr lvl="2"/>
            <a:r>
              <a:rPr lang="en-GB" dirty="0" err="1"/>
              <a:t>Eg</a:t>
            </a:r>
            <a:r>
              <a:rPr lang="en-GB" dirty="0"/>
              <a:t> progress on from an HNC to an HND</a:t>
            </a:r>
          </a:p>
          <a:p>
            <a:pPr lvl="1"/>
            <a:r>
              <a:rPr lang="en-GB" dirty="0"/>
              <a:t>By performing well in your college course you may be able to progress straight into a degree course at university</a:t>
            </a:r>
          </a:p>
          <a:p>
            <a:pPr lvl="1"/>
            <a:r>
              <a:rPr lang="en-GB" dirty="0"/>
              <a:t>By developing your skills and qualifications in college you will become more attractive to future employers</a:t>
            </a:r>
          </a:p>
          <a:p>
            <a:pPr lvl="2"/>
            <a:r>
              <a:rPr lang="en-GB" dirty="0"/>
              <a:t>A number of employers will approach the college to promote positions they have available to our students as they complete their 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488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E47337A4D2B54B9C7C64631CC5BC7D" ma:contentTypeVersion="10" ma:contentTypeDescription="Create a new document." ma:contentTypeScope="" ma:versionID="80329ae2d4345b457e02cf43ffb26a93">
  <xsd:schema xmlns:xsd="http://www.w3.org/2001/XMLSchema" xmlns:xs="http://www.w3.org/2001/XMLSchema" xmlns:p="http://schemas.microsoft.com/office/2006/metadata/properties" xmlns:ns2="86eb320f-ed1e-4dd8-a1b9-565b74727bfe" xmlns:ns3="94c63d22-1077-4cc8-8a50-5601a087a1e9" targetNamespace="http://schemas.microsoft.com/office/2006/metadata/properties" ma:root="true" ma:fieldsID="6f04f41bb61ed13e2fa89e5b7758a1f5" ns2:_="" ns3:_="">
    <xsd:import namespace="86eb320f-ed1e-4dd8-a1b9-565b74727bfe"/>
    <xsd:import namespace="94c63d22-1077-4cc8-8a50-5601a087a1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eb320f-ed1e-4dd8-a1b9-565b74727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c63d22-1077-4cc8-8a50-5601a087a1e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0BC092-2EE1-443A-AB3E-FDF61403844E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94c63d22-1077-4cc8-8a50-5601a087a1e9"/>
    <ds:schemaRef ds:uri="http://purl.org/dc/terms/"/>
    <ds:schemaRef ds:uri="86eb320f-ed1e-4dd8-a1b9-565b74727bfe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8D30ED7-BCA0-45CD-9323-D60711C414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AC7183-3377-485B-8D9D-849B24B3E39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Open Day</vt:lpstr>
      <vt:lpstr>Welcome</vt:lpstr>
      <vt:lpstr>Just a few of the courses we have to offer…</vt:lpstr>
      <vt:lpstr>What is College Life Like?</vt:lpstr>
      <vt:lpstr>How can CCS help me prepare for the future?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2021-11-23T11:52:02Z</dcterms:created>
  <dcterms:modified xsi:type="dcterms:W3CDTF">2022-01-06T10:52:20Z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0x01010032E47337A4D2B54B9C7C64631CC5BC7D</vt:lpwstr>
  </property>
</Properties>
</file>