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7592B7-EA76-4125-B35E-FE2A5F152D42}" v="1" dt="2022-01-06T10:46:27.8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3-03-06T14:32:26.099" idx="5">
    <p:pos x="10" y="10"/>
    <p:text>Insert the festival slogan in the footer of all slides.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3-03-06T14:33:14.833" idx="6">
    <p:pos x="10" y="10"/>
    <p:text>Apply suitable designs to slides.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3-03-06T14:33:28.601" idx="7">
    <p:pos x="10" y="10"/>
    <p:text>Insert the file showing facts about Fife.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3-03-06T14:33:43.649" idx="8">
    <p:pos x="10" y="10"/>
    <p:text>Use the internet to find out the information.</p:text>
    <p:extLst>
      <p:ext uri="{C676402C-5697-4E1C-873F-D02D1690AC5C}">
        <p15:threadingInfo xmlns:p15="http://schemas.microsoft.com/office/powerpoint/2012/main" timeZoneBias="0"/>
      </p:ext>
    </p:extLst>
  </p:cm>
</p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10B97A-529B-4FF8-9432-D90BF95433F9}" type="doc">
      <dgm:prSet loTypeId="urn:microsoft.com/office/officeart/2008/layout/TitledPictureBlocks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8078E8BF-0B5F-45EB-BC27-E6F396D4991D}">
      <dgm:prSet phldrT="[Text]"/>
      <dgm:spPr/>
      <dgm:t>
        <a:bodyPr/>
        <a:lstStyle/>
        <a:p>
          <a:r>
            <a:rPr lang="en-GB" dirty="0"/>
            <a:t>Champagne and Lobster Bar</a:t>
          </a:r>
        </a:p>
      </dgm:t>
    </dgm:pt>
    <dgm:pt modelId="{0E28AB11-1EC6-4F2C-89E0-D382A3A74BEA}" type="parTrans" cxnId="{84D195FA-7173-4695-9F06-62B8390AF8AF}">
      <dgm:prSet/>
      <dgm:spPr/>
      <dgm:t>
        <a:bodyPr/>
        <a:lstStyle/>
        <a:p>
          <a:endParaRPr lang="en-GB"/>
        </a:p>
      </dgm:t>
    </dgm:pt>
    <dgm:pt modelId="{DEA605DE-EEA4-47CE-9773-9467241B52FD}" type="sibTrans" cxnId="{84D195FA-7173-4695-9F06-62B8390AF8AF}">
      <dgm:prSet/>
      <dgm:spPr/>
      <dgm:t>
        <a:bodyPr/>
        <a:lstStyle/>
        <a:p>
          <a:endParaRPr lang="en-GB"/>
        </a:p>
      </dgm:t>
    </dgm:pt>
    <dgm:pt modelId="{2561C363-D493-4B46-98B4-BD6E5B2D7FD4}">
      <dgm:prSet phldrT="[Text]"/>
      <dgm:spPr/>
      <dgm:t>
        <a:bodyPr/>
        <a:lstStyle/>
        <a:p>
          <a:r>
            <a:rPr lang="en-GB" dirty="0"/>
            <a:t>The Fairmont Lounge</a:t>
          </a:r>
        </a:p>
      </dgm:t>
    </dgm:pt>
    <dgm:pt modelId="{641DB448-1695-4593-B2FC-769808932ACD}" type="parTrans" cxnId="{FBB4F6A1-F3E9-4779-8394-39E5B25348F4}">
      <dgm:prSet/>
      <dgm:spPr/>
      <dgm:t>
        <a:bodyPr/>
        <a:lstStyle/>
        <a:p>
          <a:endParaRPr lang="en-GB"/>
        </a:p>
      </dgm:t>
    </dgm:pt>
    <dgm:pt modelId="{50B3A11D-FCC1-420E-BF7E-AD84080D2387}" type="sibTrans" cxnId="{FBB4F6A1-F3E9-4779-8394-39E5B25348F4}">
      <dgm:prSet/>
      <dgm:spPr/>
      <dgm:t>
        <a:bodyPr/>
        <a:lstStyle/>
        <a:p>
          <a:endParaRPr lang="en-GB"/>
        </a:p>
      </dgm:t>
    </dgm:pt>
    <dgm:pt modelId="{171FF375-4704-4576-9DC5-4C45F979EE0D}">
      <dgm:prSet phldrT="[Text]"/>
      <dgm:spPr/>
      <dgm:t>
        <a:bodyPr/>
        <a:lstStyle/>
        <a:p>
          <a:r>
            <a:rPr lang="en-GB" dirty="0"/>
            <a:t>Cafes, Food Courts and Picnic Areas</a:t>
          </a:r>
        </a:p>
      </dgm:t>
    </dgm:pt>
    <dgm:pt modelId="{F9E9F85E-911E-4513-BC39-9AA8293A1450}" type="parTrans" cxnId="{C3FEE18C-BCF7-495C-ABBE-1D2A1D619CF8}">
      <dgm:prSet/>
      <dgm:spPr/>
      <dgm:t>
        <a:bodyPr/>
        <a:lstStyle/>
        <a:p>
          <a:endParaRPr lang="en-GB"/>
        </a:p>
      </dgm:t>
    </dgm:pt>
    <dgm:pt modelId="{FB51895A-1EAD-4C26-8319-39638015C716}" type="sibTrans" cxnId="{C3FEE18C-BCF7-495C-ABBE-1D2A1D619CF8}">
      <dgm:prSet/>
      <dgm:spPr/>
      <dgm:t>
        <a:bodyPr/>
        <a:lstStyle/>
        <a:p>
          <a:endParaRPr lang="en-GB"/>
        </a:p>
      </dgm:t>
    </dgm:pt>
    <dgm:pt modelId="{205B28D5-13F9-B64B-91E8-02CDB49E58EF}" type="pres">
      <dgm:prSet presAssocID="{FA10B97A-529B-4FF8-9432-D90BF95433F9}" presName="rootNode" presStyleCnt="0">
        <dgm:presLayoutVars>
          <dgm:chMax/>
          <dgm:chPref/>
          <dgm:dir/>
          <dgm:animLvl val="lvl"/>
        </dgm:presLayoutVars>
      </dgm:prSet>
      <dgm:spPr/>
    </dgm:pt>
    <dgm:pt modelId="{A4C184B7-26CF-6C49-99A2-557DD45B51C2}" type="pres">
      <dgm:prSet presAssocID="{8078E8BF-0B5F-45EB-BC27-E6F396D4991D}" presName="composite" presStyleCnt="0"/>
      <dgm:spPr/>
    </dgm:pt>
    <dgm:pt modelId="{4BCCE57B-A248-5B41-B0A4-08B5E9B903BE}" type="pres">
      <dgm:prSet presAssocID="{8078E8BF-0B5F-45EB-BC27-E6F396D4991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387BDF56-453A-434D-836D-F49EC7D37ACC}" type="pres">
      <dgm:prSet presAssocID="{8078E8BF-0B5F-45EB-BC27-E6F396D4991D}" presName="Image" presStyleLbl="b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4850DCC-4D5F-6546-B7DA-7486BF0F5021}" type="pres">
      <dgm:prSet presAssocID="{8078E8BF-0B5F-45EB-BC27-E6F396D4991D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E00F0D2A-0191-3D4F-BADC-DD890ADE71E1}" type="pres">
      <dgm:prSet presAssocID="{DEA605DE-EEA4-47CE-9773-9467241B52FD}" presName="sibTrans" presStyleCnt="0"/>
      <dgm:spPr/>
    </dgm:pt>
    <dgm:pt modelId="{C822CD8B-8CE7-0C47-A0D0-DF11CDB3D9E6}" type="pres">
      <dgm:prSet presAssocID="{171FF375-4704-4576-9DC5-4C45F979EE0D}" presName="composite" presStyleCnt="0"/>
      <dgm:spPr/>
    </dgm:pt>
    <dgm:pt modelId="{92831D44-EEF1-D54B-A09B-162127DF849D}" type="pres">
      <dgm:prSet presAssocID="{171FF375-4704-4576-9DC5-4C45F979EE0D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B73F35B0-BC70-C041-ACF7-6A281665A0CE}" type="pres">
      <dgm:prSet presAssocID="{171FF375-4704-4576-9DC5-4C45F979EE0D}" presName="Image" presStyleLbl="b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AFC16E5-DC26-DD45-99C6-728CC1D93296}" type="pres">
      <dgm:prSet presAssocID="{171FF375-4704-4576-9DC5-4C45F979EE0D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22203A9C-5354-614A-A8C5-41087C5C5A7E}" type="pres">
      <dgm:prSet presAssocID="{FB51895A-1EAD-4C26-8319-39638015C716}" presName="sibTrans" presStyleCnt="0"/>
      <dgm:spPr/>
    </dgm:pt>
    <dgm:pt modelId="{0206FEF4-ECF6-4946-896E-647FD21A49DA}" type="pres">
      <dgm:prSet presAssocID="{2561C363-D493-4B46-98B4-BD6E5B2D7FD4}" presName="composite" presStyleCnt="0"/>
      <dgm:spPr/>
    </dgm:pt>
    <dgm:pt modelId="{7EE19C8D-5A33-7D44-8C38-2D5DA9C9118F}" type="pres">
      <dgm:prSet presAssocID="{2561C363-D493-4B46-98B4-BD6E5B2D7FD4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0C386EAE-026D-BD47-A96B-6D327D1904CE}" type="pres">
      <dgm:prSet presAssocID="{2561C363-D493-4B46-98B4-BD6E5B2D7FD4}" presName="Image" presStyleLbl="b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5DCB35F-ABFE-284B-BA26-C885AFF20D92}" type="pres">
      <dgm:prSet presAssocID="{2561C363-D493-4B46-98B4-BD6E5B2D7FD4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DAAB41F-3A7C-6745-A69D-D80756A50C06}" type="presOf" srcId="{FA10B97A-529B-4FF8-9432-D90BF95433F9}" destId="{205B28D5-13F9-B64B-91E8-02CDB49E58EF}" srcOrd="0" destOrd="0" presId="urn:microsoft.com/office/officeart/2008/layout/TitledPictureBlocks"/>
    <dgm:cxn modelId="{493D712E-1A4E-6F43-8E1D-4DC79E59F6DE}" type="presOf" srcId="{2561C363-D493-4B46-98B4-BD6E5B2D7FD4}" destId="{7EE19C8D-5A33-7D44-8C38-2D5DA9C9118F}" srcOrd="0" destOrd="0" presId="urn:microsoft.com/office/officeart/2008/layout/TitledPictureBlocks"/>
    <dgm:cxn modelId="{D7386679-3F15-7C40-A201-723F2B4046E7}" type="presOf" srcId="{8078E8BF-0B5F-45EB-BC27-E6F396D4991D}" destId="{4BCCE57B-A248-5B41-B0A4-08B5E9B903BE}" srcOrd="0" destOrd="0" presId="urn:microsoft.com/office/officeart/2008/layout/TitledPictureBlocks"/>
    <dgm:cxn modelId="{2A379080-07E1-0049-9093-CD401F2728CF}" type="presOf" srcId="{171FF375-4704-4576-9DC5-4C45F979EE0D}" destId="{92831D44-EEF1-D54B-A09B-162127DF849D}" srcOrd="0" destOrd="0" presId="urn:microsoft.com/office/officeart/2008/layout/TitledPictureBlocks"/>
    <dgm:cxn modelId="{C3FEE18C-BCF7-495C-ABBE-1D2A1D619CF8}" srcId="{FA10B97A-529B-4FF8-9432-D90BF95433F9}" destId="{171FF375-4704-4576-9DC5-4C45F979EE0D}" srcOrd="1" destOrd="0" parTransId="{F9E9F85E-911E-4513-BC39-9AA8293A1450}" sibTransId="{FB51895A-1EAD-4C26-8319-39638015C716}"/>
    <dgm:cxn modelId="{FBB4F6A1-F3E9-4779-8394-39E5B25348F4}" srcId="{FA10B97A-529B-4FF8-9432-D90BF95433F9}" destId="{2561C363-D493-4B46-98B4-BD6E5B2D7FD4}" srcOrd="2" destOrd="0" parTransId="{641DB448-1695-4593-B2FC-769808932ACD}" sibTransId="{50B3A11D-FCC1-420E-BF7E-AD84080D2387}"/>
    <dgm:cxn modelId="{84D195FA-7173-4695-9F06-62B8390AF8AF}" srcId="{FA10B97A-529B-4FF8-9432-D90BF95433F9}" destId="{8078E8BF-0B5F-45EB-BC27-E6F396D4991D}" srcOrd="0" destOrd="0" parTransId="{0E28AB11-1EC6-4F2C-89E0-D382A3A74BEA}" sibTransId="{DEA605DE-EEA4-47CE-9773-9467241B52FD}"/>
    <dgm:cxn modelId="{F3A3CA81-C5A2-1841-AA26-33165F684E3B}" type="presParOf" srcId="{205B28D5-13F9-B64B-91E8-02CDB49E58EF}" destId="{A4C184B7-26CF-6C49-99A2-557DD45B51C2}" srcOrd="0" destOrd="0" presId="urn:microsoft.com/office/officeart/2008/layout/TitledPictureBlocks"/>
    <dgm:cxn modelId="{E6540479-1E89-B140-9B5D-D3455C643176}" type="presParOf" srcId="{A4C184B7-26CF-6C49-99A2-557DD45B51C2}" destId="{4BCCE57B-A248-5B41-B0A4-08B5E9B903BE}" srcOrd="0" destOrd="0" presId="urn:microsoft.com/office/officeart/2008/layout/TitledPictureBlocks"/>
    <dgm:cxn modelId="{28974EFB-42B4-B141-AA05-DA15B43C9559}" type="presParOf" srcId="{A4C184B7-26CF-6C49-99A2-557DD45B51C2}" destId="{387BDF56-453A-434D-836D-F49EC7D37ACC}" srcOrd="1" destOrd="0" presId="urn:microsoft.com/office/officeart/2008/layout/TitledPictureBlocks"/>
    <dgm:cxn modelId="{E7075809-0336-D348-B9E5-70AD9545C0AB}" type="presParOf" srcId="{A4C184B7-26CF-6C49-99A2-557DD45B51C2}" destId="{F4850DCC-4D5F-6546-B7DA-7486BF0F5021}" srcOrd="2" destOrd="0" presId="urn:microsoft.com/office/officeart/2008/layout/TitledPictureBlocks"/>
    <dgm:cxn modelId="{40EE7E86-6D48-4C48-8993-BBD41EB19CB2}" type="presParOf" srcId="{205B28D5-13F9-B64B-91E8-02CDB49E58EF}" destId="{E00F0D2A-0191-3D4F-BADC-DD890ADE71E1}" srcOrd="1" destOrd="0" presId="urn:microsoft.com/office/officeart/2008/layout/TitledPictureBlocks"/>
    <dgm:cxn modelId="{CEA9CAAF-D56A-7448-A4AE-78E9C697116A}" type="presParOf" srcId="{205B28D5-13F9-B64B-91E8-02CDB49E58EF}" destId="{C822CD8B-8CE7-0C47-A0D0-DF11CDB3D9E6}" srcOrd="2" destOrd="0" presId="urn:microsoft.com/office/officeart/2008/layout/TitledPictureBlocks"/>
    <dgm:cxn modelId="{1AB77784-2337-F24C-86F1-1234C088FD88}" type="presParOf" srcId="{C822CD8B-8CE7-0C47-A0D0-DF11CDB3D9E6}" destId="{92831D44-EEF1-D54B-A09B-162127DF849D}" srcOrd="0" destOrd="0" presId="urn:microsoft.com/office/officeart/2008/layout/TitledPictureBlocks"/>
    <dgm:cxn modelId="{7F344832-D04C-9B4B-A505-4B198096003A}" type="presParOf" srcId="{C822CD8B-8CE7-0C47-A0D0-DF11CDB3D9E6}" destId="{B73F35B0-BC70-C041-ACF7-6A281665A0CE}" srcOrd="1" destOrd="0" presId="urn:microsoft.com/office/officeart/2008/layout/TitledPictureBlocks"/>
    <dgm:cxn modelId="{A64A621E-A095-6D42-ABF7-915BF7ACB729}" type="presParOf" srcId="{C822CD8B-8CE7-0C47-A0D0-DF11CDB3D9E6}" destId="{EAFC16E5-DC26-DD45-99C6-728CC1D93296}" srcOrd="2" destOrd="0" presId="urn:microsoft.com/office/officeart/2008/layout/TitledPictureBlocks"/>
    <dgm:cxn modelId="{BFB1B072-33CF-B444-A628-C2C7697593A7}" type="presParOf" srcId="{205B28D5-13F9-B64B-91E8-02CDB49E58EF}" destId="{22203A9C-5354-614A-A8C5-41087C5C5A7E}" srcOrd="3" destOrd="0" presId="urn:microsoft.com/office/officeart/2008/layout/TitledPictureBlocks"/>
    <dgm:cxn modelId="{6FD9C4ED-2752-2842-A009-F333C2D06349}" type="presParOf" srcId="{205B28D5-13F9-B64B-91E8-02CDB49E58EF}" destId="{0206FEF4-ECF6-4946-896E-647FD21A49DA}" srcOrd="4" destOrd="0" presId="urn:microsoft.com/office/officeart/2008/layout/TitledPictureBlocks"/>
    <dgm:cxn modelId="{D732E40C-6B29-BD44-9885-A65EBE0CBBB8}" type="presParOf" srcId="{0206FEF4-ECF6-4946-896E-647FD21A49DA}" destId="{7EE19C8D-5A33-7D44-8C38-2D5DA9C9118F}" srcOrd="0" destOrd="0" presId="urn:microsoft.com/office/officeart/2008/layout/TitledPictureBlocks"/>
    <dgm:cxn modelId="{4661602A-C6AC-3448-B46C-BE12A6C85391}" type="presParOf" srcId="{0206FEF4-ECF6-4946-896E-647FD21A49DA}" destId="{0C386EAE-026D-BD47-A96B-6D327D1904CE}" srcOrd="1" destOrd="0" presId="urn:microsoft.com/office/officeart/2008/layout/TitledPictureBlocks"/>
    <dgm:cxn modelId="{12914CD4-F4CF-FE45-A606-B763BB0EECBE}" type="presParOf" srcId="{0206FEF4-ECF6-4946-896E-647FD21A49DA}" destId="{35DCB35F-ABFE-284B-BA26-C885AFF20D92}" srcOrd="2" destOrd="0" presId="urn:microsoft.com/office/officeart/2008/layout/Titled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4B12C8-96EF-4828-9F8A-95D8091CAD9C}" type="doc">
      <dgm:prSet loTypeId="urn:microsoft.com/office/officeart/2008/layout/BendingPictureCaption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B716401-9294-4E23-9D6E-B9D34D8C79E5}">
      <dgm:prSet phldrT="[Text]"/>
      <dgm:spPr/>
      <dgm:t>
        <a:bodyPr/>
        <a:lstStyle/>
        <a:p>
          <a:pPr algn="ctr"/>
          <a:r>
            <a:rPr lang="en-GB" dirty="0"/>
            <a:t>Asian</a:t>
          </a:r>
        </a:p>
      </dgm:t>
    </dgm:pt>
    <dgm:pt modelId="{35FDB7CE-8698-43C7-AC4A-C58A92CA3841}" type="parTrans" cxnId="{3E184E94-8845-4CAB-9AD0-5F8A9537D83D}">
      <dgm:prSet/>
      <dgm:spPr/>
      <dgm:t>
        <a:bodyPr/>
        <a:lstStyle/>
        <a:p>
          <a:endParaRPr lang="en-GB"/>
        </a:p>
      </dgm:t>
    </dgm:pt>
    <dgm:pt modelId="{9B6BAAE6-F9C2-4D75-9198-5B8EAB18C47F}" type="sibTrans" cxnId="{3E184E94-8845-4CAB-9AD0-5F8A9537D83D}">
      <dgm:prSet/>
      <dgm:spPr/>
      <dgm:t>
        <a:bodyPr/>
        <a:lstStyle/>
        <a:p>
          <a:endParaRPr lang="en-GB"/>
        </a:p>
      </dgm:t>
    </dgm:pt>
    <dgm:pt modelId="{55E2EDEA-1AFA-4330-B472-D0ED53567DB7}">
      <dgm:prSet phldrT="[Text]"/>
      <dgm:spPr/>
      <dgm:t>
        <a:bodyPr/>
        <a:lstStyle/>
        <a:p>
          <a:r>
            <a:rPr lang="en-GB" dirty="0"/>
            <a:t>African</a:t>
          </a:r>
        </a:p>
      </dgm:t>
    </dgm:pt>
    <dgm:pt modelId="{5941F4E8-977F-404A-8E2F-BDADCD3173BF}" type="parTrans" cxnId="{1C9CD848-7F70-4865-8671-56CF7360B7F1}">
      <dgm:prSet/>
      <dgm:spPr/>
      <dgm:t>
        <a:bodyPr/>
        <a:lstStyle/>
        <a:p>
          <a:endParaRPr lang="en-GB"/>
        </a:p>
      </dgm:t>
    </dgm:pt>
    <dgm:pt modelId="{5E99D0CA-B13F-406D-9F53-91F457BAA6D4}" type="sibTrans" cxnId="{1C9CD848-7F70-4865-8671-56CF7360B7F1}">
      <dgm:prSet/>
      <dgm:spPr/>
      <dgm:t>
        <a:bodyPr/>
        <a:lstStyle/>
        <a:p>
          <a:endParaRPr lang="en-GB"/>
        </a:p>
      </dgm:t>
    </dgm:pt>
    <dgm:pt modelId="{18B3B766-DAF6-4011-8DA5-34A4E42AA6F1}">
      <dgm:prSet phldrT="[Text]"/>
      <dgm:spPr/>
      <dgm:t>
        <a:bodyPr/>
        <a:lstStyle/>
        <a:p>
          <a:r>
            <a:rPr lang="en-GB" dirty="0"/>
            <a:t>English</a:t>
          </a:r>
        </a:p>
      </dgm:t>
    </dgm:pt>
    <dgm:pt modelId="{4B965162-DACC-4898-8DCF-D60654E16721}" type="parTrans" cxnId="{5990048C-4592-4B77-B1FE-365E302ABEDA}">
      <dgm:prSet/>
      <dgm:spPr/>
      <dgm:t>
        <a:bodyPr/>
        <a:lstStyle/>
        <a:p>
          <a:endParaRPr lang="en-GB"/>
        </a:p>
      </dgm:t>
    </dgm:pt>
    <dgm:pt modelId="{87F109EB-5015-4869-927F-5763D47069F3}" type="sibTrans" cxnId="{5990048C-4592-4B77-B1FE-365E302ABEDA}">
      <dgm:prSet/>
      <dgm:spPr/>
      <dgm:t>
        <a:bodyPr/>
        <a:lstStyle/>
        <a:p>
          <a:endParaRPr lang="en-GB"/>
        </a:p>
      </dgm:t>
    </dgm:pt>
    <dgm:pt modelId="{AC0CABA8-47D8-9143-906A-38FFCF6AE376}" type="pres">
      <dgm:prSet presAssocID="{E74B12C8-96EF-4828-9F8A-95D8091CAD9C}" presName="diagram" presStyleCnt="0">
        <dgm:presLayoutVars>
          <dgm:dir/>
        </dgm:presLayoutVars>
      </dgm:prSet>
      <dgm:spPr/>
    </dgm:pt>
    <dgm:pt modelId="{CA60C2CD-D69A-BC4F-A3AF-18736D24C736}" type="pres">
      <dgm:prSet presAssocID="{AB716401-9294-4E23-9D6E-B9D34D8C79E5}" presName="composite" presStyleCnt="0"/>
      <dgm:spPr/>
    </dgm:pt>
    <dgm:pt modelId="{C7319C0A-5D37-2A4A-8D26-D94741290CDE}" type="pres">
      <dgm:prSet presAssocID="{AB716401-9294-4E23-9D6E-B9D34D8C79E5}" presName="Image" presStyleLbl="bgShp" presStyleIdx="0" presStyleCnt="3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A29B3058-EFF3-3D47-9F16-F358A3E9029F}" type="pres">
      <dgm:prSet presAssocID="{AB716401-9294-4E23-9D6E-B9D34D8C79E5}" presName="Parent" presStyleLbl="node0" presStyleIdx="0" presStyleCnt="3">
        <dgm:presLayoutVars>
          <dgm:bulletEnabled val="1"/>
        </dgm:presLayoutVars>
      </dgm:prSet>
      <dgm:spPr/>
    </dgm:pt>
    <dgm:pt modelId="{30446075-F538-7E48-B97E-37F57ADFC595}" type="pres">
      <dgm:prSet presAssocID="{9B6BAAE6-F9C2-4D75-9198-5B8EAB18C47F}" presName="sibTrans" presStyleCnt="0"/>
      <dgm:spPr/>
    </dgm:pt>
    <dgm:pt modelId="{16FAB261-0BF3-7545-BAF1-C8991A70FA3F}" type="pres">
      <dgm:prSet presAssocID="{55E2EDEA-1AFA-4330-B472-D0ED53567DB7}" presName="composite" presStyleCnt="0"/>
      <dgm:spPr/>
    </dgm:pt>
    <dgm:pt modelId="{F02AA4EE-8D4F-B447-BE15-510A190E251F}" type="pres">
      <dgm:prSet presAssocID="{55E2EDEA-1AFA-4330-B472-D0ED53567DB7}" presName="Image" presStyleLbl="bgShp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1CB5545-E24A-5E4C-AE5D-D9E25821310A}" type="pres">
      <dgm:prSet presAssocID="{55E2EDEA-1AFA-4330-B472-D0ED53567DB7}" presName="Parent" presStyleLbl="node0" presStyleIdx="1" presStyleCnt="3">
        <dgm:presLayoutVars>
          <dgm:bulletEnabled val="1"/>
        </dgm:presLayoutVars>
      </dgm:prSet>
      <dgm:spPr/>
    </dgm:pt>
    <dgm:pt modelId="{A07F0001-0895-6345-AEDD-CC19DECA8557}" type="pres">
      <dgm:prSet presAssocID="{5E99D0CA-B13F-406D-9F53-91F457BAA6D4}" presName="sibTrans" presStyleCnt="0"/>
      <dgm:spPr/>
    </dgm:pt>
    <dgm:pt modelId="{200A29F8-E5E7-8F41-A945-2623D5D135EF}" type="pres">
      <dgm:prSet presAssocID="{18B3B766-DAF6-4011-8DA5-34A4E42AA6F1}" presName="composite" presStyleCnt="0"/>
      <dgm:spPr/>
    </dgm:pt>
    <dgm:pt modelId="{AFA7B378-08F1-0240-9AA5-2C3459645D0C}" type="pres">
      <dgm:prSet presAssocID="{18B3B766-DAF6-4011-8DA5-34A4E42AA6F1}" presName="Image" presStyleLbl="bgShp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B9856AC-C734-3244-89FB-C60E4F39B6FF}" type="pres">
      <dgm:prSet presAssocID="{18B3B766-DAF6-4011-8DA5-34A4E42AA6F1}" presName="Parent" presStyleLbl="node0" presStyleIdx="2" presStyleCnt="3">
        <dgm:presLayoutVars>
          <dgm:bulletEnabled val="1"/>
        </dgm:presLayoutVars>
      </dgm:prSet>
      <dgm:spPr/>
    </dgm:pt>
  </dgm:ptLst>
  <dgm:cxnLst>
    <dgm:cxn modelId="{1C9CD848-7F70-4865-8671-56CF7360B7F1}" srcId="{E74B12C8-96EF-4828-9F8A-95D8091CAD9C}" destId="{55E2EDEA-1AFA-4330-B472-D0ED53567DB7}" srcOrd="1" destOrd="0" parTransId="{5941F4E8-977F-404A-8E2F-BDADCD3173BF}" sibTransId="{5E99D0CA-B13F-406D-9F53-91F457BAA6D4}"/>
    <dgm:cxn modelId="{F7024173-127D-8A4D-A6DE-D05DE108F2D8}" type="presOf" srcId="{55E2EDEA-1AFA-4330-B472-D0ED53567DB7}" destId="{51CB5545-E24A-5E4C-AE5D-D9E25821310A}" srcOrd="0" destOrd="0" presId="urn:microsoft.com/office/officeart/2008/layout/BendingPictureCaption"/>
    <dgm:cxn modelId="{5990048C-4592-4B77-B1FE-365E302ABEDA}" srcId="{E74B12C8-96EF-4828-9F8A-95D8091CAD9C}" destId="{18B3B766-DAF6-4011-8DA5-34A4E42AA6F1}" srcOrd="2" destOrd="0" parTransId="{4B965162-DACC-4898-8DCF-D60654E16721}" sibTransId="{87F109EB-5015-4869-927F-5763D47069F3}"/>
    <dgm:cxn modelId="{C1D9898C-8566-9948-94AE-14FE0798B919}" type="presOf" srcId="{AB716401-9294-4E23-9D6E-B9D34D8C79E5}" destId="{A29B3058-EFF3-3D47-9F16-F358A3E9029F}" srcOrd="0" destOrd="0" presId="urn:microsoft.com/office/officeart/2008/layout/BendingPictureCaption"/>
    <dgm:cxn modelId="{3E184E94-8845-4CAB-9AD0-5F8A9537D83D}" srcId="{E74B12C8-96EF-4828-9F8A-95D8091CAD9C}" destId="{AB716401-9294-4E23-9D6E-B9D34D8C79E5}" srcOrd="0" destOrd="0" parTransId="{35FDB7CE-8698-43C7-AC4A-C58A92CA3841}" sibTransId="{9B6BAAE6-F9C2-4D75-9198-5B8EAB18C47F}"/>
    <dgm:cxn modelId="{9B7BE9CF-0205-F645-AAB1-2378D75BE865}" type="presOf" srcId="{E74B12C8-96EF-4828-9F8A-95D8091CAD9C}" destId="{AC0CABA8-47D8-9143-906A-38FFCF6AE376}" srcOrd="0" destOrd="0" presId="urn:microsoft.com/office/officeart/2008/layout/BendingPictureCaption"/>
    <dgm:cxn modelId="{FBCAA2E2-B707-A541-848F-90CE81083969}" type="presOf" srcId="{18B3B766-DAF6-4011-8DA5-34A4E42AA6F1}" destId="{4B9856AC-C734-3244-89FB-C60E4F39B6FF}" srcOrd="0" destOrd="0" presId="urn:microsoft.com/office/officeart/2008/layout/BendingPictureCaption"/>
    <dgm:cxn modelId="{424BC1FA-844C-C047-AAA7-B4F005086F99}" type="presParOf" srcId="{AC0CABA8-47D8-9143-906A-38FFCF6AE376}" destId="{CA60C2CD-D69A-BC4F-A3AF-18736D24C736}" srcOrd="0" destOrd="0" presId="urn:microsoft.com/office/officeart/2008/layout/BendingPictureCaption"/>
    <dgm:cxn modelId="{C57A85BF-4EFD-4147-A9B1-4DFE6F7C6992}" type="presParOf" srcId="{CA60C2CD-D69A-BC4F-A3AF-18736D24C736}" destId="{C7319C0A-5D37-2A4A-8D26-D94741290CDE}" srcOrd="0" destOrd="0" presId="urn:microsoft.com/office/officeart/2008/layout/BendingPictureCaption"/>
    <dgm:cxn modelId="{5D67E24D-A029-B241-A74A-E5EC95B79F09}" type="presParOf" srcId="{CA60C2CD-D69A-BC4F-A3AF-18736D24C736}" destId="{A29B3058-EFF3-3D47-9F16-F358A3E9029F}" srcOrd="1" destOrd="0" presId="urn:microsoft.com/office/officeart/2008/layout/BendingPictureCaption"/>
    <dgm:cxn modelId="{9F31F2DA-C10A-FF4C-BFCC-7A99F7410B6F}" type="presParOf" srcId="{AC0CABA8-47D8-9143-906A-38FFCF6AE376}" destId="{30446075-F538-7E48-B97E-37F57ADFC595}" srcOrd="1" destOrd="0" presId="urn:microsoft.com/office/officeart/2008/layout/BendingPictureCaption"/>
    <dgm:cxn modelId="{FF6F2CFA-2984-3141-95CC-D7D60BBD1D1C}" type="presParOf" srcId="{AC0CABA8-47D8-9143-906A-38FFCF6AE376}" destId="{16FAB261-0BF3-7545-BAF1-C8991A70FA3F}" srcOrd="2" destOrd="0" presId="urn:microsoft.com/office/officeart/2008/layout/BendingPictureCaption"/>
    <dgm:cxn modelId="{F9BBBBF9-9E73-8B47-9A21-0840318AA469}" type="presParOf" srcId="{16FAB261-0BF3-7545-BAF1-C8991A70FA3F}" destId="{F02AA4EE-8D4F-B447-BE15-510A190E251F}" srcOrd="0" destOrd="0" presId="urn:microsoft.com/office/officeart/2008/layout/BendingPictureCaption"/>
    <dgm:cxn modelId="{D2452262-D8C5-AE43-ABF4-54A4A5587AE1}" type="presParOf" srcId="{16FAB261-0BF3-7545-BAF1-C8991A70FA3F}" destId="{51CB5545-E24A-5E4C-AE5D-D9E25821310A}" srcOrd="1" destOrd="0" presId="urn:microsoft.com/office/officeart/2008/layout/BendingPictureCaption"/>
    <dgm:cxn modelId="{5666972C-35C7-7040-A313-F22106F12FAE}" type="presParOf" srcId="{AC0CABA8-47D8-9143-906A-38FFCF6AE376}" destId="{A07F0001-0895-6345-AEDD-CC19DECA8557}" srcOrd="3" destOrd="0" presId="urn:microsoft.com/office/officeart/2008/layout/BendingPictureCaption"/>
    <dgm:cxn modelId="{81CAAA76-B0B7-DB41-BD94-AC6C5CE546F4}" type="presParOf" srcId="{AC0CABA8-47D8-9143-906A-38FFCF6AE376}" destId="{200A29F8-E5E7-8F41-A945-2623D5D135EF}" srcOrd="4" destOrd="0" presId="urn:microsoft.com/office/officeart/2008/layout/BendingPictureCaption"/>
    <dgm:cxn modelId="{1423983D-EFC6-5D43-AC5A-1D6EC252892B}" type="presParOf" srcId="{200A29F8-E5E7-8F41-A945-2623D5D135EF}" destId="{AFA7B378-08F1-0240-9AA5-2C3459645D0C}" srcOrd="0" destOrd="0" presId="urn:microsoft.com/office/officeart/2008/layout/BendingPictureCaption"/>
    <dgm:cxn modelId="{105E3215-F60A-AD44-9F59-97B5777B048A}" type="presParOf" srcId="{200A29F8-E5E7-8F41-A945-2623D5D135EF}" destId="{4B9856AC-C734-3244-89FB-C60E4F39B6FF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BDF56-453A-434D-836D-F49EC7D37ACC}">
      <dsp:nvSpPr>
        <dsp:cNvPr id="0" name=""/>
        <dsp:cNvSpPr/>
      </dsp:nvSpPr>
      <dsp:spPr>
        <a:xfrm>
          <a:off x="227" y="1377009"/>
          <a:ext cx="2329358" cy="19736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BCCE57B-A248-5B41-B0A4-08B5E9B903BE}">
      <dsp:nvSpPr>
        <dsp:cNvPr id="0" name=""/>
        <dsp:cNvSpPr/>
      </dsp:nvSpPr>
      <dsp:spPr>
        <a:xfrm>
          <a:off x="227" y="1000676"/>
          <a:ext cx="2329358" cy="33985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Champagne and Lobster Bar</a:t>
          </a:r>
        </a:p>
      </dsp:txBody>
      <dsp:txXfrm>
        <a:off x="227" y="1000676"/>
        <a:ext cx="2329358" cy="339855"/>
      </dsp:txXfrm>
    </dsp:sp>
    <dsp:sp modelId="{B73F35B0-BC70-C041-ACF7-6A281665A0CE}">
      <dsp:nvSpPr>
        <dsp:cNvPr id="0" name=""/>
        <dsp:cNvSpPr/>
      </dsp:nvSpPr>
      <dsp:spPr>
        <a:xfrm>
          <a:off x="3695939" y="1377009"/>
          <a:ext cx="2329358" cy="197365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2831D44-EEF1-D54B-A09B-162127DF849D}">
      <dsp:nvSpPr>
        <dsp:cNvPr id="0" name=""/>
        <dsp:cNvSpPr/>
      </dsp:nvSpPr>
      <dsp:spPr>
        <a:xfrm>
          <a:off x="3695939" y="1000676"/>
          <a:ext cx="2329358" cy="339855"/>
        </a:xfrm>
        <a:prstGeom prst="rect">
          <a:avLst/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Cafes, Food Courts and Picnic Areas</a:t>
          </a:r>
        </a:p>
      </dsp:txBody>
      <dsp:txXfrm>
        <a:off x="3695939" y="1000676"/>
        <a:ext cx="2329358" cy="339855"/>
      </dsp:txXfrm>
    </dsp:sp>
    <dsp:sp modelId="{0C386EAE-026D-BD47-A96B-6D327D1904CE}">
      <dsp:nvSpPr>
        <dsp:cNvPr id="0" name=""/>
        <dsp:cNvSpPr/>
      </dsp:nvSpPr>
      <dsp:spPr>
        <a:xfrm>
          <a:off x="7391651" y="1377009"/>
          <a:ext cx="2329358" cy="197365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EE19C8D-5A33-7D44-8C38-2D5DA9C9118F}">
      <dsp:nvSpPr>
        <dsp:cNvPr id="0" name=""/>
        <dsp:cNvSpPr/>
      </dsp:nvSpPr>
      <dsp:spPr>
        <a:xfrm>
          <a:off x="7391651" y="1000676"/>
          <a:ext cx="2329358" cy="339855"/>
        </a:xfrm>
        <a:prstGeom prst="rect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The Fairmont Lounge</a:t>
          </a:r>
        </a:p>
      </dsp:txBody>
      <dsp:txXfrm>
        <a:off x="7391651" y="1000676"/>
        <a:ext cx="2329358" cy="3398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319C0A-5D37-2A4A-8D26-D94741290CDE}">
      <dsp:nvSpPr>
        <dsp:cNvPr id="0" name=""/>
        <dsp:cNvSpPr/>
      </dsp:nvSpPr>
      <dsp:spPr>
        <a:xfrm>
          <a:off x="3404" y="1188462"/>
          <a:ext cx="2820306" cy="2084196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29B3058-EFF3-3D47-9F16-F358A3E9029F}">
      <dsp:nvSpPr>
        <dsp:cNvPr id="0" name=""/>
        <dsp:cNvSpPr/>
      </dsp:nvSpPr>
      <dsp:spPr>
        <a:xfrm>
          <a:off x="573466" y="2894754"/>
          <a:ext cx="2430264" cy="584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n-GB" sz="3200" kern="1200" dirty="0"/>
            <a:t>Asian</a:t>
          </a:r>
        </a:p>
      </dsp:txBody>
      <dsp:txXfrm>
        <a:off x="573466" y="2894754"/>
        <a:ext cx="2430264" cy="584032"/>
      </dsp:txXfrm>
    </dsp:sp>
    <dsp:sp modelId="{F02AA4EE-8D4F-B447-BE15-510A190E251F}">
      <dsp:nvSpPr>
        <dsp:cNvPr id="0" name=""/>
        <dsp:cNvSpPr/>
      </dsp:nvSpPr>
      <dsp:spPr>
        <a:xfrm>
          <a:off x="3493867" y="1188462"/>
          <a:ext cx="2820306" cy="208419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1CB5545-E24A-5E4C-AE5D-D9E25821310A}">
      <dsp:nvSpPr>
        <dsp:cNvPr id="0" name=""/>
        <dsp:cNvSpPr/>
      </dsp:nvSpPr>
      <dsp:spPr>
        <a:xfrm>
          <a:off x="4063929" y="2894754"/>
          <a:ext cx="2430264" cy="584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n-GB" sz="3200" kern="1200" dirty="0"/>
            <a:t>African</a:t>
          </a:r>
        </a:p>
      </dsp:txBody>
      <dsp:txXfrm>
        <a:off x="4063929" y="2894754"/>
        <a:ext cx="2430264" cy="584032"/>
      </dsp:txXfrm>
    </dsp:sp>
    <dsp:sp modelId="{AFA7B378-08F1-0240-9AA5-2C3459645D0C}">
      <dsp:nvSpPr>
        <dsp:cNvPr id="0" name=""/>
        <dsp:cNvSpPr/>
      </dsp:nvSpPr>
      <dsp:spPr>
        <a:xfrm>
          <a:off x="6984330" y="1188462"/>
          <a:ext cx="2820306" cy="20841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B9856AC-C734-3244-89FB-C60E4F39B6FF}">
      <dsp:nvSpPr>
        <dsp:cNvPr id="0" name=""/>
        <dsp:cNvSpPr/>
      </dsp:nvSpPr>
      <dsp:spPr>
        <a:xfrm>
          <a:off x="7554392" y="2894754"/>
          <a:ext cx="2430264" cy="584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n-GB" sz="3200" kern="1200" dirty="0"/>
            <a:t>English</a:t>
          </a:r>
        </a:p>
      </dsp:txBody>
      <dsp:txXfrm>
        <a:off x="7554392" y="2894754"/>
        <a:ext cx="2430264" cy="584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827A3-CC1F-44D9-B9C4-52825F9D82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F29793-E0DC-42E0-AAC9-BC2726C00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71102-A40A-4668-9F4D-DB87F5325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A89DC-5F28-4941-BFF8-EC70A821A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2AF55-7DE4-459F-9E30-FC26F444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935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BA02E-E51B-4FD9-9386-6212775A0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2BB897-4D26-4EAA-A814-49DB0E598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73735-FEA5-47A4-BE4A-77EC3630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F3157-D0F4-4428-A244-DDA7CA52E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ABF09-F771-4CD2-AAAA-2B5B77B25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522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B9830D-8271-47ED-A2D5-0E6C4F2E71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140107-DAD7-482A-AE12-CD6308456A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CDB5A-6251-4C73-9608-943B48B13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B30A2-76A3-4EFD-892B-1EA5A518B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62F2D-698D-46B3-8E03-7BB7C0820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42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430AF-A3FE-4C85-8676-07509D802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BF970-2A3F-44D7-813F-613D91101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AA1A3-453B-415B-A500-29A7B9359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FBF80-9CC6-4321-B7C8-EC8658182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AC47A-14E9-4843-87EB-88058E71D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97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72252-399B-4740-9BE7-F5637170A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BE057-6923-4BB7-BF4C-8C529F5D5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F32EA-A867-4692-A8BD-5858AAE5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D99BB-FD7C-4831-91B1-7E0813E34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2BD77-A0A6-4B9D-A09D-6D92E9D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9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B383A-891A-45EC-9F42-AC966C185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54555-A346-4164-BE49-DF57604FD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B919E-6034-457B-86D8-A4585DA1E3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1DDD-4961-47CE-8AF5-3360848DD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231EA-1808-453B-9C23-5F34128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DFD625-DC73-44D5-B92B-156A3E226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1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4C1BA-CBB6-4FD6-AC20-B455E0AA5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35366-2249-42F6-81A4-200423D85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E0B261-C0EC-42BF-8D77-F12BC0C66A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582DF0-7BB8-4500-B8F9-88D90D269E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A7C068-A372-4E82-9EBE-6272C7AD6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207C79-CE20-446D-89D2-4E3E27D4F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8748E6-A368-48FF-961F-30CDF16E0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3B538D-7E82-4D97-8126-66213D254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56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6C14B-078E-40A5-A494-DDB8B400B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ADD6F8-311A-447E-A880-674DA082C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B060DE-02A4-419D-B776-FB6C8F25E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23922B-8D51-4468-9FEC-91E291DD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80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611374-BCA1-4ADA-A52E-B40042B0D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688226-D71E-476D-8E60-C969F5C6E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8C1D8-4B86-4361-82D9-2D2FCD330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175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00284-4987-43BA-8B11-9F89A3A98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7A75B-E80F-4158-8753-9FE490F55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136D3-0F8A-4CAD-8D95-698D5059A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2EC04-583A-4152-BB8F-C653C7975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269D93-0C22-4681-BF8A-EB13E660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1C957-D2EC-450F-A137-539B63473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47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1D381-5C66-41AF-B8C0-F2BF76188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A19B4A-E00D-40C6-84CD-462EDFFECB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A2AEF3-1955-4F5B-8889-079371EEAF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219085-4787-46AE-B7DD-4B5E4683C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A98840-7D70-46AB-A717-0962AB851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E02E94-2546-44A1-AC5D-9502A3069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681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1F7742-5F4B-4AAB-9C27-EF2D41310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4631F-1E9C-44A3-AE6F-2421FCC50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E4216-ACBA-4D27-A8F2-E914552C6C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DCCC-4E0E-4D69-B5C0-F5B833138A6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BD78F-C56B-4E71-B3B8-DC35B8A3C3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EFA7B-39E4-4A0B-8799-5D690CFFF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70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C6119-BECF-4E46-AAC4-3DED251F9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HISTORY OF THE FESTIVAL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149DE-989A-49D3-9918-6609E4875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201F1E"/>
                </a:solidFill>
                <a:effectLst/>
                <a:latin typeface="+mj-lt"/>
              </a:rPr>
              <a:t>Fife Flower Festival </a:t>
            </a:r>
            <a:r>
              <a:rPr lang="en-GB" dirty="0">
                <a:solidFill>
                  <a:srgbClr val="201F1E"/>
                </a:solidFill>
                <a:latin typeface="+mj-lt"/>
              </a:rPr>
              <a:t>is now in its 17</a:t>
            </a:r>
            <a:r>
              <a:rPr lang="en-GB" baseline="30000" dirty="0">
                <a:solidFill>
                  <a:srgbClr val="201F1E"/>
                </a:solidFill>
                <a:latin typeface="+mj-lt"/>
              </a:rPr>
              <a:t>th</a:t>
            </a:r>
            <a:r>
              <a:rPr lang="en-GB" dirty="0">
                <a:solidFill>
                  <a:srgbClr val="201F1E"/>
                </a:solidFill>
                <a:latin typeface="+mj-lt"/>
              </a:rPr>
              <a:t> year</a:t>
            </a:r>
          </a:p>
          <a:p>
            <a:pPr algn="l"/>
            <a:endParaRPr lang="en-GB" dirty="0">
              <a:solidFill>
                <a:srgbClr val="201F1E"/>
              </a:solidFill>
              <a:latin typeface="+mj-lt"/>
            </a:endParaRPr>
          </a:p>
          <a:p>
            <a:pPr algn="l"/>
            <a:r>
              <a:rPr lang="en-GB" dirty="0">
                <a:solidFill>
                  <a:srgbClr val="201F1E"/>
                </a:solidFill>
                <a:latin typeface="+mj-lt"/>
              </a:rPr>
              <a:t>Located in the beautiful town of St Andrews, Fife</a:t>
            </a:r>
          </a:p>
          <a:p>
            <a:pPr algn="l"/>
            <a:endParaRPr lang="en-GB" dirty="0">
              <a:solidFill>
                <a:srgbClr val="201F1E"/>
              </a:solidFill>
              <a:latin typeface="+mj-lt"/>
            </a:endParaRPr>
          </a:p>
          <a:p>
            <a:pPr algn="l"/>
            <a:r>
              <a:rPr lang="en-GB" b="0" i="0" dirty="0">
                <a:solidFill>
                  <a:srgbClr val="201F1E"/>
                </a:solidFill>
                <a:effectLst/>
                <a:latin typeface="+mj-lt"/>
              </a:rPr>
              <a:t>We attract top notch exhibitors from all over the United Kingdom</a:t>
            </a:r>
          </a:p>
          <a:p>
            <a:pPr algn="l"/>
            <a:endParaRPr lang="en-GB" b="0" i="0" dirty="0">
              <a:solidFill>
                <a:srgbClr val="201F1E"/>
              </a:solidFill>
              <a:effectLst/>
              <a:latin typeface="+mj-lt"/>
            </a:endParaRPr>
          </a:p>
          <a:p>
            <a:pPr algn="l"/>
            <a:r>
              <a:rPr lang="en-GB" dirty="0">
                <a:solidFill>
                  <a:srgbClr val="201F1E"/>
                </a:solidFill>
                <a:latin typeface="+mj-lt"/>
              </a:rPr>
              <a:t>The festival has been attended by members of the royal family whilst studying in the town</a:t>
            </a:r>
            <a:endParaRPr lang="en-GB" b="0" i="0" dirty="0">
              <a:solidFill>
                <a:srgbClr val="201F1E"/>
              </a:solidFill>
              <a:effectLst/>
              <a:latin typeface="+mj-lt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196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0CCB40-E121-4B67-BFE4-34C4F7984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FOOD AND DRINK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746145C-DB44-4C39-85BB-7DC3B2169A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93010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43342CA-7C3A-42E4-8C65-8702CAA657A4}"/>
              </a:ext>
            </a:extLst>
          </p:cNvPr>
          <p:cNvSpPr/>
          <p:nvPr/>
        </p:nvSpPr>
        <p:spPr>
          <a:xfrm>
            <a:off x="6096000" y="157847"/>
            <a:ext cx="5838292" cy="1600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Enjoy the most delicious food in some of the exclusive bars/restaurants/cafes.</a:t>
            </a:r>
          </a:p>
        </p:txBody>
      </p:sp>
    </p:spTree>
    <p:extLst>
      <p:ext uri="{BB962C8B-B14F-4D97-AF65-F5344CB8AC3E}">
        <p14:creationId xmlns:p14="http://schemas.microsoft.com/office/powerpoint/2010/main" val="1934805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A8BDF-9F48-41FD-8132-C87E0DA7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875671" cy="1325563"/>
          </a:xfrm>
        </p:spPr>
        <p:txBody>
          <a:bodyPr/>
          <a:lstStyle/>
          <a:p>
            <a:r>
              <a:rPr lang="en-GB" dirty="0"/>
              <a:t>GARDENS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D72A810-CC7C-423B-BE56-81293E6793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7845137"/>
              </p:ext>
            </p:extLst>
          </p:nvPr>
        </p:nvGraphicFramePr>
        <p:xfrm>
          <a:off x="1547446" y="1825625"/>
          <a:ext cx="9988062" cy="466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12A953-5464-41C0-A1D0-01371D68DB9E}"/>
              </a:ext>
            </a:extLst>
          </p:cNvPr>
          <p:cNvSpPr/>
          <p:nvPr/>
        </p:nvSpPr>
        <p:spPr>
          <a:xfrm>
            <a:off x="7723163" y="247072"/>
            <a:ext cx="4269141" cy="1671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Some of the gardens to be enjoyed</a:t>
            </a:r>
          </a:p>
        </p:txBody>
      </p:sp>
    </p:spTree>
    <p:extLst>
      <p:ext uri="{BB962C8B-B14F-4D97-AF65-F5344CB8AC3E}">
        <p14:creationId xmlns:p14="http://schemas.microsoft.com/office/powerpoint/2010/main" val="1460737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FEF47-BAA7-46F4-8801-0C971C4A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FIFE VISITOR FACTS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839D74-731D-4AA2-9440-79B6A7A48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Fife is a very popular holiday destination in Scotland, as these figures show: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3116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FCB4B-0112-42EE-860F-A0B4702F7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GUEST JUDGE –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E6473-4892-494A-870B-CA0D9989F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0188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E47337A4D2B54B9C7C64631CC5BC7D" ma:contentTypeVersion="13" ma:contentTypeDescription="Create a new document." ma:contentTypeScope="" ma:versionID="a641fbbf2d38bd702877dc3c6939255a">
  <xsd:schema xmlns:xsd="http://www.w3.org/2001/XMLSchema" xmlns:xs="http://www.w3.org/2001/XMLSchema" xmlns:p="http://schemas.microsoft.com/office/2006/metadata/properties" xmlns:ns2="86eb320f-ed1e-4dd8-a1b9-565b74727bfe" xmlns:ns3="94c63d22-1077-4cc8-8a50-5601a087a1e9" xmlns:ns4="ead9a05e-0c6a-406d-b625-84b3624bc95f" targetNamespace="http://schemas.microsoft.com/office/2006/metadata/properties" ma:root="true" ma:fieldsID="61de15011cf20ea4c9f65f07cbc488c5" ns2:_="" ns3:_="" ns4:_="">
    <xsd:import namespace="86eb320f-ed1e-4dd8-a1b9-565b74727bfe"/>
    <xsd:import namespace="94c63d22-1077-4cc8-8a50-5601a087a1e9"/>
    <xsd:import namespace="ead9a05e-0c6a-406d-b625-84b3624bc9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eb320f-ed1e-4dd8-a1b9-565b74727b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b5105ad-fc01-4f04-9303-2d3857fdf29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c63d22-1077-4cc8-8a50-5601a087a1e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d9a05e-0c6a-406d-b625-84b3624bc95f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a8735289-28cd-43b1-ab5e-81560125643c}" ma:internalName="TaxCatchAll" ma:showField="CatchAllData" ma:web="ead9a05e-0c6a-406d-b625-84b3624bc9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ad9a05e-0c6a-406d-b625-84b3624bc95f" xsi:nil="true"/>
    <lcf76f155ced4ddcb4097134ff3c332f xmlns="86eb320f-ed1e-4dd8-a1b9-565b74727bf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6D676A-12FF-4A8A-99AF-FFC3429C6A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eb320f-ed1e-4dd8-a1b9-565b74727bfe"/>
    <ds:schemaRef ds:uri="94c63d22-1077-4cc8-8a50-5601a087a1e9"/>
    <ds:schemaRef ds:uri="ead9a05e-0c6a-406d-b625-84b3624bc9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BC092-2EE1-443A-AB3E-FDF61403844E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94c63d22-1077-4cc8-8a50-5601a087a1e9"/>
    <ds:schemaRef ds:uri="http://purl.org/dc/terms/"/>
    <ds:schemaRef ds:uri="86eb320f-ed1e-4dd8-a1b9-565b74727bfe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ead9a05e-0c6a-406d-b625-84b3624bc95f"/>
  </ds:schemaRefs>
</ds:datastoreItem>
</file>

<file path=customXml/itemProps3.xml><?xml version="1.0" encoding="utf-8"?>
<ds:datastoreItem xmlns:ds="http://schemas.openxmlformats.org/officeDocument/2006/customXml" ds:itemID="{C8D30ED7-BCA0-45CD-9323-D60711C414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HISTORY OF THE FESTIVAL</vt:lpstr>
      <vt:lpstr>FOOD AND DRINK</vt:lpstr>
      <vt:lpstr>GARDENS</vt:lpstr>
      <vt:lpstr>FIFE VISITOR FACTS</vt:lpstr>
      <vt:lpstr>GUEST JUDGE –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2021-11-23T11:52:02Z</dcterms:created>
  <dcterms:modified xsi:type="dcterms:W3CDTF">2023-08-24T09:22:23Z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0x01010032E47337A4D2B54B9C7C64631CC5BC7D</vt:lpwstr>
  </property>
  <property fmtid="{D5CDD505-2E9C-101B-9397-08002B2CF9AE}" pid="3" name="MediaServiceImageTags">
    <vt:lpwstr/>
  </property>
</Properties>
</file>