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8"/>
  </p:notesMasterIdLst>
  <p:sldIdLst>
    <p:sldId id="262" r:id="rId2"/>
    <p:sldId id="267" r:id="rId3"/>
    <p:sldId id="258" r:id="rId4"/>
    <p:sldId id="259" r:id="rId5"/>
    <p:sldId id="260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4CFC44-96B4-41E2-BBE8-06F705DF85A4}" v="3" dt="2024-01-29T15:53:20.7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1-29T15:50:03.848" idx="6">
    <p:pos x="5194" y="1098"/>
    <p:text>Please insert the logo at the top right of every slide and add an appropriate slide design to all slides.</p:text>
    <p:extLst>
      <p:ext uri="{C676402C-5697-4E1C-873F-D02D1690AC5C}">
        <p15:threadingInfo xmlns:p15="http://schemas.microsoft.com/office/powerpoint/2012/main" timeZoneBias="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1-29T15:51:17.080" idx="7">
    <p:pos x="10" y="10"/>
    <p:text>Complete the table with an additional 2 Highland Games. The games must have a pipe band contest and be part of the Royal Scottish Highland Games Association calendar.</p:text>
    <p:extLst>
      <p:ext uri="{C676402C-5697-4E1C-873F-D02D1690AC5C}">
        <p15:threadingInfo xmlns:p15="http://schemas.microsoft.com/office/powerpoint/2012/main" timeZoneBias="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A5FF69-5F16-4C16-B440-942DF393DE33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98D91-84FF-4974-97F3-D0CCA2A306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972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3EBF21-B2D6-495D-821D-0FCA4B83A82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437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3EBF21-B2D6-495D-821D-0FCA4B83A82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239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3EBF21-B2D6-495D-821D-0FCA4B83A82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7897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3EBF21-B2D6-495D-821D-0FCA4B83A82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7674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quotesgram.com/outstanding-job-performance-quotes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D9661-FC6E-BA7F-FB1A-BBD2C8C98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423D4-2615-E83C-77E7-0CE8864820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9505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6C087-EEAC-B6AF-E567-BEA583B20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Summary of Year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72143-0506-216A-BF29-AE24CB6A6B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700" dirty="0"/>
              <a:t>The Pipe Band has had an outstanding season for 2023-24. </a:t>
            </a:r>
          </a:p>
          <a:p>
            <a:pPr marL="0" indent="0">
              <a:buNone/>
            </a:pPr>
            <a:endParaRPr lang="en-GB" sz="2700" dirty="0"/>
          </a:p>
          <a:p>
            <a:pPr marL="0" indent="0">
              <a:buNone/>
            </a:pPr>
            <a:r>
              <a:rPr lang="en-GB" sz="2700" dirty="0"/>
              <a:t>We won 1</a:t>
            </a:r>
            <a:r>
              <a:rPr lang="en-GB" sz="2700" baseline="30000" dirty="0"/>
              <a:t>st</a:t>
            </a:r>
            <a:r>
              <a:rPr lang="en-GB" sz="2700" dirty="0"/>
              <a:t> place at Grade 4B in the following events:</a:t>
            </a:r>
          </a:p>
          <a:p>
            <a:pPr marL="0" indent="0">
              <a:buNone/>
            </a:pPr>
            <a:endParaRPr lang="en-GB" sz="2700" dirty="0"/>
          </a:p>
          <a:p>
            <a:r>
              <a:rPr lang="en-GB" sz="2700" dirty="0"/>
              <a:t>Scottish Pipe Band Championships</a:t>
            </a:r>
          </a:p>
          <a:p>
            <a:r>
              <a:rPr lang="en-GB" sz="2700" dirty="0"/>
              <a:t>UK Pipe Band Championships</a:t>
            </a:r>
          </a:p>
          <a:p>
            <a:r>
              <a:rPr lang="en-GB" sz="2700" dirty="0"/>
              <a:t>World Pipe Band Championships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5F4A73BB-34FB-F0EC-37AF-2108B2A9D4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rot="21174304">
            <a:off x="5456256" y="4337025"/>
            <a:ext cx="2420061" cy="89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973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9B70C-1520-D2D3-6B73-96DE219C4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dirty="0"/>
              <a:t>Proposed Highland Games 2024-25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C64BB-D50C-FF6B-772C-A7D199537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700" dirty="0"/>
              <a:t>As a newly promoted Grade 4A band we plan to compete in the following Highland Games during the 2024-25 season:</a:t>
            </a:r>
          </a:p>
          <a:p>
            <a:pPr marL="0" indent="0">
              <a:buNone/>
            </a:pPr>
            <a:endParaRPr lang="en-GB" sz="2700" dirty="0"/>
          </a:p>
          <a:p>
            <a:pPr marL="0" indent="0">
              <a:buNone/>
            </a:pPr>
            <a:endParaRPr lang="en-GB" sz="2700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FA64D6C-B50D-FFBC-7747-8BEF02D48F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589050"/>
              </p:ext>
            </p:extLst>
          </p:nvPr>
        </p:nvGraphicFramePr>
        <p:xfrm>
          <a:off x="762777" y="3276600"/>
          <a:ext cx="7618446" cy="161544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39482">
                  <a:extLst>
                    <a:ext uri="{9D8B030D-6E8A-4147-A177-3AD203B41FA5}">
                      <a16:colId xmlns:a16="http://schemas.microsoft.com/office/drawing/2014/main" val="4114307798"/>
                    </a:ext>
                  </a:extLst>
                </a:gridCol>
                <a:gridCol w="2539482">
                  <a:extLst>
                    <a:ext uri="{9D8B030D-6E8A-4147-A177-3AD203B41FA5}">
                      <a16:colId xmlns:a16="http://schemas.microsoft.com/office/drawing/2014/main" val="3997718642"/>
                    </a:ext>
                  </a:extLst>
                </a:gridCol>
                <a:gridCol w="2539482">
                  <a:extLst>
                    <a:ext uri="{9D8B030D-6E8A-4147-A177-3AD203B41FA5}">
                      <a16:colId xmlns:a16="http://schemas.microsoft.com/office/drawing/2014/main" val="273284701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r>
                        <a:rPr lang="en-GB" sz="2400" b="1" dirty="0"/>
                        <a:t>GAMES</a:t>
                      </a:r>
                      <a:endParaRPr lang="en-GB" sz="2400" b="1" i="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/>
                        <a:t>TOWN/CITY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/>
                        <a:t>DATE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46909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GB" sz="1600" dirty="0"/>
                        <a:t>Bridge of Allan Highland Games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Bridge of Allan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4 August 2024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09556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87951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746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9865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6FB14-F18A-F3E0-F4E2-D49512514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Awards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800D3B-59DF-CA3B-CFFA-3A3826477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700" dirty="0"/>
              <a:t>Best Overall Performer – Mirrored Edge Glass Trophy</a:t>
            </a:r>
          </a:p>
          <a:p>
            <a:r>
              <a:rPr lang="en-GB" sz="2700" dirty="0"/>
              <a:t>Silver Trophy Winners</a:t>
            </a:r>
          </a:p>
          <a:p>
            <a:r>
              <a:rPr lang="en-GB" sz="2700" dirty="0"/>
              <a:t>Star Trophy Winners</a:t>
            </a:r>
          </a:p>
          <a:p>
            <a:r>
              <a:rPr lang="en-GB" sz="2700" dirty="0"/>
              <a:t>Gold Medal Winners</a:t>
            </a:r>
          </a:p>
          <a:p>
            <a:r>
              <a:rPr lang="en-GB" sz="2700" dirty="0"/>
              <a:t>Silver Medal Winners</a:t>
            </a:r>
          </a:p>
          <a:p>
            <a:r>
              <a:rPr lang="en-GB" sz="2700" dirty="0"/>
              <a:t>Bronze Medal Winners</a:t>
            </a:r>
          </a:p>
        </p:txBody>
      </p:sp>
    </p:spTree>
    <p:extLst>
      <p:ext uri="{BB962C8B-B14F-4D97-AF65-F5344CB8AC3E}">
        <p14:creationId xmlns:p14="http://schemas.microsoft.com/office/powerpoint/2010/main" val="110160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E68D8-8588-5FC3-D96C-610F74E83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Tonight’s Entertainment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E550EC-43A8-210E-3770-6BB9B658A89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2700" dirty="0"/>
              <a:t>Photo booth</a:t>
            </a:r>
          </a:p>
          <a:p>
            <a:r>
              <a:rPr lang="en-GB" sz="2700" dirty="0"/>
              <a:t>Chocolate fountain</a:t>
            </a:r>
          </a:p>
          <a:p>
            <a:r>
              <a:rPr lang="en-GB" sz="2700" dirty="0"/>
              <a:t>Prosecco wall</a:t>
            </a:r>
          </a:p>
          <a:p>
            <a:r>
              <a:rPr lang="en-GB" sz="2700" dirty="0"/>
              <a:t>Mocktail wall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71D2C2-5B4F-70A3-9F19-D2698675F7F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2700" dirty="0"/>
              <a:t>Donut wall</a:t>
            </a:r>
          </a:p>
          <a:p>
            <a:r>
              <a:rPr lang="en-GB" sz="2700" dirty="0"/>
              <a:t>Raffle</a:t>
            </a:r>
          </a:p>
          <a:p>
            <a:r>
              <a:rPr lang="en-GB" sz="2700" dirty="0"/>
              <a:t>Karaoke</a:t>
            </a:r>
          </a:p>
          <a:p>
            <a:r>
              <a:rPr lang="en-GB" sz="2700" dirty="0"/>
              <a:t>DJ</a:t>
            </a:r>
          </a:p>
        </p:txBody>
      </p:sp>
    </p:spTree>
    <p:extLst>
      <p:ext uri="{BB962C8B-B14F-4D97-AF65-F5344CB8AC3E}">
        <p14:creationId xmlns:p14="http://schemas.microsoft.com/office/powerpoint/2010/main" val="4097833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4EE66-B632-A0DE-5550-E03EDB046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D06507-A1B6-4B39-040B-7149462F6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700" dirty="0"/>
              <a:t>We’d like to take this opportunity to say a huge THANK YOU to each and every one of you who have supported us on our journey as a Pipe Band.  We are so proud of our achievements this season at Grade 4B and are looking forward to our onward journey as we progress onto Grade 4A.</a:t>
            </a:r>
          </a:p>
          <a:p>
            <a:pPr marL="0" indent="0">
              <a:buNone/>
            </a:pPr>
            <a:endParaRPr lang="en-GB" sz="2700" dirty="0"/>
          </a:p>
          <a:p>
            <a:pPr marL="0" indent="0">
              <a:buNone/>
            </a:pPr>
            <a:r>
              <a:rPr lang="en-GB" sz="2700" dirty="0"/>
              <a:t>We hope you all have a great evening!</a:t>
            </a:r>
          </a:p>
        </p:txBody>
      </p:sp>
    </p:spTree>
    <p:extLst>
      <p:ext uri="{BB962C8B-B14F-4D97-AF65-F5344CB8AC3E}">
        <p14:creationId xmlns:p14="http://schemas.microsoft.com/office/powerpoint/2010/main" val="4173890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E47337A4D2B54B9C7C64631CC5BC7D" ma:contentTypeVersion="16" ma:contentTypeDescription="Create a new document." ma:contentTypeScope="" ma:versionID="46b10d578b7dd0e35a1ca1af903c7498">
  <xsd:schema xmlns:xsd="http://www.w3.org/2001/XMLSchema" xmlns:xs="http://www.w3.org/2001/XMLSchema" xmlns:p="http://schemas.microsoft.com/office/2006/metadata/properties" xmlns:ns2="86eb320f-ed1e-4dd8-a1b9-565b74727bfe" xmlns:ns3="94c63d22-1077-4cc8-8a50-5601a087a1e9" xmlns:ns4="ead9a05e-0c6a-406d-b625-84b3624bc95f" targetNamespace="http://schemas.microsoft.com/office/2006/metadata/properties" ma:root="true" ma:fieldsID="d51d2eecd0c8ad061883c85d4e1058a2" ns2:_="" ns3:_="" ns4:_="">
    <xsd:import namespace="86eb320f-ed1e-4dd8-a1b9-565b74727bfe"/>
    <xsd:import namespace="94c63d22-1077-4cc8-8a50-5601a087a1e9"/>
    <xsd:import namespace="ead9a05e-0c6a-406d-b625-84b3624bc9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eb320f-ed1e-4dd8-a1b9-565b74727b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1b5105ad-fc01-4f04-9303-2d3857fdf29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c63d22-1077-4cc8-8a50-5601a087a1e9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d9a05e-0c6a-406d-b625-84b3624bc95f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a8735289-28cd-43b1-ab5e-81560125643c}" ma:internalName="TaxCatchAll" ma:showField="CatchAllData" ma:web="ead9a05e-0c6a-406d-b625-84b3624bc9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4c63d22-1077-4cc8-8a50-5601a087a1e9">
      <UserInfo>
        <DisplayName/>
        <AccountId xsi:nil="true"/>
        <AccountType/>
      </UserInfo>
    </SharedWithUsers>
    <lcf76f155ced4ddcb4097134ff3c332f xmlns="86eb320f-ed1e-4dd8-a1b9-565b74727bfe">
      <Terms xmlns="http://schemas.microsoft.com/office/infopath/2007/PartnerControls"/>
    </lcf76f155ced4ddcb4097134ff3c332f>
    <TaxCatchAll xmlns="ead9a05e-0c6a-406d-b625-84b3624bc95f" xsi:nil="true"/>
  </documentManagement>
</p:properties>
</file>

<file path=customXml/itemProps1.xml><?xml version="1.0" encoding="utf-8"?>
<ds:datastoreItem xmlns:ds="http://schemas.openxmlformats.org/officeDocument/2006/customXml" ds:itemID="{3610D88F-00A1-4B5A-BB31-F3A3DCF8D434}"/>
</file>

<file path=customXml/itemProps2.xml><?xml version="1.0" encoding="utf-8"?>
<ds:datastoreItem xmlns:ds="http://schemas.openxmlformats.org/officeDocument/2006/customXml" ds:itemID="{6341C01C-C7FD-418A-8517-DF9667374B2D}"/>
</file>

<file path=customXml/itemProps3.xml><?xml version="1.0" encoding="utf-8"?>
<ds:datastoreItem xmlns:ds="http://schemas.openxmlformats.org/officeDocument/2006/customXml" ds:itemID="{E526E000-4A18-417B-A3C1-998256C0883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Microsoft Office PowerPoint</Application>
  <PresentationFormat>On-screen Show (4:3)</PresentationFormat>
  <Paragraphs>44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Summary of Year</vt:lpstr>
      <vt:lpstr>Proposed Highland Games 2024-25</vt:lpstr>
      <vt:lpstr>Awards</vt:lpstr>
      <vt:lpstr>Tonight’s Entertainment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2024-01-29T15:53:20Z</dcterms:created>
  <dcterms:modified xsi:type="dcterms:W3CDTF">2024-02-01T12:28:51Z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xd_ProgID">
    <vt:lpwstr/>
  </property>
  <property fmtid="{D5CDD505-2E9C-101B-9397-08002B2CF9AE}" pid="4" name="ContentTypeId">
    <vt:lpwstr>0x01010032E47337A4D2B54B9C7C64631CC5BC7D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